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96"/>
    <a:srgbClr val="914778"/>
    <a:srgbClr val="983933"/>
    <a:srgbClr val="050508"/>
    <a:srgbClr val="5D3831"/>
    <a:srgbClr val="363431"/>
    <a:srgbClr val="6E4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4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13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7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3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8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6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5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98AC-84D3-4A16-B5F4-E877B8817CE0}" type="datetimeFigureOut">
              <a:rPr lang="en-CA" smtClean="0"/>
              <a:t>21/03/2022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117" Type="http://schemas.openxmlformats.org/officeDocument/2006/relationships/image" Target="../media/image20.jpeg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12" Type="http://schemas.openxmlformats.org/officeDocument/2006/relationships/image" Target="../media/image15.jpeg"/><Relationship Id="rId16" Type="http://schemas.openxmlformats.org/officeDocument/2006/relationships/audio" Target="../media/media8.mp3"/><Relationship Id="rId107" Type="http://schemas.openxmlformats.org/officeDocument/2006/relationships/image" Target="../media/image10.jpeg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102" Type="http://schemas.openxmlformats.org/officeDocument/2006/relationships/image" Target="../media/image5.jpeg"/><Relationship Id="rId123" Type="http://schemas.openxmlformats.org/officeDocument/2006/relationships/image" Target="../media/image26.jpeg"/><Relationship Id="rId5" Type="http://schemas.microsoft.com/office/2007/relationships/media" Target="../media/media3.mp3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90" Type="http://schemas.openxmlformats.org/officeDocument/2006/relationships/audio" Target="../media/media45.mp3"/><Relationship Id="rId95" Type="http://schemas.microsoft.com/office/2007/relationships/media" Target="../media/media48.mp3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56" Type="http://schemas.openxmlformats.org/officeDocument/2006/relationships/audio" Target="../media/media28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77" Type="http://schemas.microsoft.com/office/2007/relationships/media" Target="../media/media39.mp3"/><Relationship Id="rId100" Type="http://schemas.openxmlformats.org/officeDocument/2006/relationships/image" Target="../media/image3.png"/><Relationship Id="rId105" Type="http://schemas.openxmlformats.org/officeDocument/2006/relationships/image" Target="../media/image8.jpeg"/><Relationship Id="rId113" Type="http://schemas.openxmlformats.org/officeDocument/2006/relationships/image" Target="../media/image16.jpeg"/><Relationship Id="rId118" Type="http://schemas.openxmlformats.org/officeDocument/2006/relationships/image" Target="../media/image21.jpeg"/><Relationship Id="rId126" Type="http://schemas.openxmlformats.org/officeDocument/2006/relationships/image" Target="../media/image29.jpeg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93" Type="http://schemas.microsoft.com/office/2007/relationships/media" Target="../media/media47.mp3"/><Relationship Id="rId98" Type="http://schemas.openxmlformats.org/officeDocument/2006/relationships/image" Target="../media/image1.jpeg"/><Relationship Id="rId121" Type="http://schemas.openxmlformats.org/officeDocument/2006/relationships/image" Target="../media/image24.jpeg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103" Type="http://schemas.openxmlformats.org/officeDocument/2006/relationships/image" Target="../media/image6.jpeg"/><Relationship Id="rId108" Type="http://schemas.openxmlformats.org/officeDocument/2006/relationships/image" Target="../media/image11.jpeg"/><Relationship Id="rId116" Type="http://schemas.openxmlformats.org/officeDocument/2006/relationships/image" Target="../media/image19.jpeg"/><Relationship Id="rId124" Type="http://schemas.openxmlformats.org/officeDocument/2006/relationships/image" Target="../media/image27.jpeg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microsoft.com/office/2007/relationships/media" Target="../media/media46.mp3"/><Relationship Id="rId96" Type="http://schemas.openxmlformats.org/officeDocument/2006/relationships/audio" Target="../media/media48.mp3"/><Relationship Id="rId111" Type="http://schemas.openxmlformats.org/officeDocument/2006/relationships/image" Target="../media/image14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6" Type="http://schemas.openxmlformats.org/officeDocument/2006/relationships/image" Target="../media/image9.jpeg"/><Relationship Id="rId114" Type="http://schemas.openxmlformats.org/officeDocument/2006/relationships/image" Target="../media/image17.jpeg"/><Relationship Id="rId119" Type="http://schemas.openxmlformats.org/officeDocument/2006/relationships/image" Target="../media/image22.jpeg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94" Type="http://schemas.openxmlformats.org/officeDocument/2006/relationships/audio" Target="../media/media47.mp3"/><Relationship Id="rId99" Type="http://schemas.openxmlformats.org/officeDocument/2006/relationships/image" Target="../media/image2.jpeg"/><Relationship Id="rId101" Type="http://schemas.openxmlformats.org/officeDocument/2006/relationships/image" Target="../media/image4.png"/><Relationship Id="rId122" Type="http://schemas.openxmlformats.org/officeDocument/2006/relationships/image" Target="../media/image25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109" Type="http://schemas.openxmlformats.org/officeDocument/2006/relationships/image" Target="../media/image12.jpeg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97" Type="http://schemas.openxmlformats.org/officeDocument/2006/relationships/slideLayout" Target="../slideLayouts/slideLayout1.xml"/><Relationship Id="rId104" Type="http://schemas.openxmlformats.org/officeDocument/2006/relationships/image" Target="../media/image7.jpeg"/><Relationship Id="rId120" Type="http://schemas.openxmlformats.org/officeDocument/2006/relationships/image" Target="../media/image23.jpeg"/><Relationship Id="rId125" Type="http://schemas.openxmlformats.org/officeDocument/2006/relationships/image" Target="../media/image28.jpeg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audio" Target="../media/media4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110" Type="http://schemas.openxmlformats.org/officeDocument/2006/relationships/image" Target="../media/image13.jpeg"/><Relationship Id="rId115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 Top"/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1171" cy="2717559"/>
          </a:xfrm>
          <a:prstGeom prst="rect">
            <a:avLst/>
          </a:prstGeom>
        </p:spPr>
      </p:pic>
      <p:pic>
        <p:nvPicPr>
          <p:cNvPr id="9" name="BG Bottom"/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838"/>
            <a:ext cx="12211170" cy="4145162"/>
          </a:xfrm>
          <a:prstGeom prst="rect">
            <a:avLst/>
          </a:prstGeom>
          <a:effectLst/>
        </p:spPr>
      </p:pic>
      <p:pic>
        <p:nvPicPr>
          <p:cNvPr id="2" name="Portrait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82" y="1319286"/>
            <a:ext cx="2171704" cy="2830074"/>
          </a:xfrm>
          <a:prstGeom prst="rect">
            <a:avLst/>
          </a:prstGeom>
        </p:spPr>
      </p:pic>
      <p:pic>
        <p:nvPicPr>
          <p:cNvPr id="25" name="Obsessio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504" y="6003330"/>
            <a:ext cx="235029" cy="235028"/>
          </a:xfrm>
          <a:prstGeom prst="rect">
            <a:avLst/>
          </a:prstGeom>
        </p:spPr>
      </p:pic>
      <p:pic>
        <p:nvPicPr>
          <p:cNvPr id="114" name="Obsess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7157" y="6016947"/>
            <a:ext cx="235028" cy="235029"/>
          </a:xfrm>
          <a:prstGeom prst="rect">
            <a:avLst/>
          </a:prstGeom>
        </p:spPr>
      </p:pic>
      <p:pic>
        <p:nvPicPr>
          <p:cNvPr id="33" name="Obsession Pic"/>
          <p:cNvPicPr>
            <a:picLocks noChangeAspect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13" y="548964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Cunning 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504" y="5775124"/>
            <a:ext cx="235029" cy="235028"/>
          </a:xfrm>
          <a:prstGeom prst="rect">
            <a:avLst/>
          </a:prstGeom>
        </p:spPr>
      </p:pic>
      <p:pic>
        <p:nvPicPr>
          <p:cNvPr id="107" name="Cunni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503" y="5775124"/>
            <a:ext cx="235028" cy="235028"/>
          </a:xfrm>
          <a:prstGeom prst="rect">
            <a:avLst/>
          </a:prstGeom>
        </p:spPr>
      </p:pic>
      <p:pic>
        <p:nvPicPr>
          <p:cNvPr id="34" name="Cunning Pic"/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" y="549246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Worthy Opponen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504" y="5541280"/>
            <a:ext cx="235029" cy="235028"/>
          </a:xfrm>
          <a:prstGeom prst="rect">
            <a:avLst/>
          </a:prstGeom>
        </p:spPr>
      </p:pic>
      <p:pic>
        <p:nvPicPr>
          <p:cNvPr id="17" name="Worthy Opponent Pic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39" y="548964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" name="Give Them a Scar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7157" y="5300411"/>
            <a:ext cx="235029" cy="235028"/>
          </a:xfrm>
          <a:prstGeom prst="rect">
            <a:avLst/>
          </a:prstGeom>
        </p:spPr>
      </p:pic>
      <p:pic>
        <p:nvPicPr>
          <p:cNvPr id="18" name="Give Them a Scare Pic"/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82" y="548964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Aye Aye Sir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6475" y="5062411"/>
            <a:ext cx="235029" cy="235028"/>
          </a:xfrm>
          <a:prstGeom prst="rect">
            <a:avLst/>
          </a:prstGeom>
        </p:spPr>
      </p:pic>
      <p:pic>
        <p:nvPicPr>
          <p:cNvPr id="21" name="Aye, Aye, Sir Pic"/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87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Neverland Map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7139" y="4830355"/>
            <a:ext cx="235028" cy="235028"/>
          </a:xfrm>
          <a:prstGeom prst="rect">
            <a:avLst/>
          </a:prstGeom>
        </p:spPr>
      </p:pic>
      <p:pic>
        <p:nvPicPr>
          <p:cNvPr id="20" name="Never Land Map Pic"/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60" y="2792408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Ingenious Devic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504" y="4594346"/>
            <a:ext cx="235029" cy="235028"/>
          </a:xfrm>
          <a:prstGeom prst="rect">
            <a:avLst/>
          </a:prstGeom>
        </p:spPr>
      </p:pic>
      <p:pic>
        <p:nvPicPr>
          <p:cNvPr id="26" name="Ingenious Device Pic"/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942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Hook's Cas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504" y="4361483"/>
            <a:ext cx="235029" cy="235028"/>
          </a:xfrm>
          <a:prstGeom prst="rect">
            <a:avLst/>
          </a:prstGeom>
        </p:spPr>
      </p:pic>
      <p:pic>
        <p:nvPicPr>
          <p:cNvPr id="35" name="Hook's Case Pic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75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Cutlass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503" y="4131315"/>
            <a:ext cx="235028" cy="235028"/>
          </a:xfrm>
          <a:prstGeom prst="rect">
            <a:avLst/>
          </a:prstGeom>
        </p:spPr>
      </p:pic>
      <p:pic>
        <p:nvPicPr>
          <p:cNvPr id="36" name="Cutlass Pic"/>
          <p:cNvPicPr>
            <a:picLocks noChangeAspect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98" y="27898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Cannon 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7140" y="3883421"/>
            <a:ext cx="235029" cy="235028"/>
          </a:xfrm>
          <a:prstGeom prst="rect">
            <a:avLst/>
          </a:prstGeom>
        </p:spPr>
      </p:pic>
      <p:pic>
        <p:nvPicPr>
          <p:cNvPr id="98" name="Cannon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6643" y="3891427"/>
            <a:ext cx="235029" cy="235028"/>
          </a:xfrm>
          <a:prstGeom prst="rect">
            <a:avLst/>
          </a:prstGeom>
        </p:spPr>
      </p:pic>
      <p:pic>
        <p:nvPicPr>
          <p:cNvPr id="38" name="Cannon Pic"/>
          <p:cNvPicPr>
            <a:picLocks noChangeAspect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278985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Swashbuckler 2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6146" y="3656399"/>
            <a:ext cx="235029" cy="235028"/>
          </a:xfrm>
          <a:prstGeom prst="rect">
            <a:avLst/>
          </a:prstGeom>
        </p:spPr>
      </p:pic>
      <p:pic>
        <p:nvPicPr>
          <p:cNvPr id="97" name="Swashbuckler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6147" y="3649577"/>
            <a:ext cx="235029" cy="235028"/>
          </a:xfrm>
          <a:prstGeom prst="rect">
            <a:avLst/>
          </a:prstGeom>
        </p:spPr>
      </p:pic>
      <p:pic>
        <p:nvPicPr>
          <p:cNvPr id="30" name="Swashbuckler Pic"/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00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Smee 2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18887" y="3422555"/>
            <a:ext cx="235029" cy="235028"/>
          </a:xfrm>
          <a:prstGeom prst="rect">
            <a:avLst/>
          </a:prstGeom>
        </p:spPr>
      </p:pic>
      <p:pic>
        <p:nvPicPr>
          <p:cNvPr id="94" name="Sme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6145" y="3421371"/>
            <a:ext cx="235029" cy="235028"/>
          </a:xfrm>
          <a:prstGeom prst="rect">
            <a:avLst/>
          </a:prstGeom>
        </p:spPr>
      </p:pic>
      <p:pic>
        <p:nvPicPr>
          <p:cNvPr id="14" name="Smee Pic"/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19" y="2792440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Pirate Brute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18887" y="3187527"/>
            <a:ext cx="235029" cy="235028"/>
          </a:xfrm>
          <a:prstGeom prst="rect">
            <a:avLst/>
          </a:prstGeom>
        </p:spPr>
      </p:pic>
      <p:pic>
        <p:nvPicPr>
          <p:cNvPr id="27" name="Pirate Brute Pic"/>
          <p:cNvPicPr>
            <a:picLocks noChangeAspect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3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Mr Starkey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18887" y="2953683"/>
            <a:ext cx="235028" cy="235028"/>
          </a:xfrm>
          <a:prstGeom prst="rect">
            <a:avLst/>
          </a:prstGeom>
        </p:spPr>
      </p:pic>
      <p:pic>
        <p:nvPicPr>
          <p:cNvPr id="29" name="Mr. Starkey Pic"/>
          <p:cNvPicPr>
            <a:picLocks noChangeAspect="1"/>
          </p:cNvPicPr>
          <p:nvPr/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00" y="278985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Boarding Party 2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18887" y="2718655"/>
            <a:ext cx="235029" cy="235028"/>
          </a:xfrm>
          <a:prstGeom prst="rect">
            <a:avLst/>
          </a:prstGeom>
        </p:spPr>
      </p:pic>
      <p:pic>
        <p:nvPicPr>
          <p:cNvPr id="90" name="Boarding Party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18887" y="2718655"/>
            <a:ext cx="235028" cy="235028"/>
          </a:xfrm>
          <a:prstGeom prst="rect">
            <a:avLst/>
          </a:prstGeom>
        </p:spPr>
      </p:pic>
      <p:pic>
        <p:nvPicPr>
          <p:cNvPr id="28" name="Boarding Party Pic"/>
          <p:cNvPicPr>
            <a:picLocks noChangeAspect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5" y="279423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Splitting Headache 2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18887" y="2124263"/>
            <a:ext cx="235028" cy="235028"/>
          </a:xfrm>
          <a:prstGeom prst="rect">
            <a:avLst/>
          </a:prstGeom>
        </p:spPr>
      </p:pic>
      <p:pic>
        <p:nvPicPr>
          <p:cNvPr id="88" name="Splitting Headache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18887" y="2124263"/>
            <a:ext cx="235028" cy="235028"/>
          </a:xfrm>
          <a:prstGeom prst="rect">
            <a:avLst/>
          </a:prstGeom>
        </p:spPr>
      </p:pic>
      <p:pic>
        <p:nvPicPr>
          <p:cNvPr id="43" name="Splitting Headache Pic"/>
          <p:cNvPicPr>
            <a:picLocks noChangeAspect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7" y="5007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Taunt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6144" y="1889235"/>
            <a:ext cx="235028" cy="235028"/>
          </a:xfrm>
          <a:prstGeom prst="rect">
            <a:avLst/>
          </a:prstGeom>
        </p:spPr>
      </p:pic>
      <p:pic>
        <p:nvPicPr>
          <p:cNvPr id="46" name="Taunt Pic"/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4" y="5910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Pixie Dust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18887" y="1655188"/>
            <a:ext cx="235029" cy="235028"/>
          </a:xfrm>
          <a:prstGeom prst="rect">
            <a:avLst/>
          </a:prstGeom>
        </p:spPr>
      </p:pic>
      <p:pic>
        <p:nvPicPr>
          <p:cNvPr id="45" name="Pixie Dust Pic"/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4" y="1398448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Wendy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6144" y="1413338"/>
            <a:ext cx="235029" cy="235028"/>
          </a:xfrm>
          <a:prstGeom prst="rect">
            <a:avLst/>
          </a:prstGeom>
        </p:spPr>
      </p:pic>
      <p:pic>
        <p:nvPicPr>
          <p:cNvPr id="19" name="Wendy Pic"/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18" y="1397761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Tinkerbell 3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2515" y="1185132"/>
            <a:ext cx="235028" cy="235028"/>
          </a:xfrm>
          <a:prstGeom prst="rect">
            <a:avLst/>
          </a:prstGeom>
        </p:spPr>
      </p:pic>
      <p:pic>
        <p:nvPicPr>
          <p:cNvPr id="82" name="Tinkerbell 2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18887" y="1185132"/>
            <a:ext cx="235028" cy="235028"/>
          </a:xfrm>
          <a:prstGeom prst="rect">
            <a:avLst/>
          </a:prstGeom>
        </p:spPr>
      </p:pic>
      <p:pic>
        <p:nvPicPr>
          <p:cNvPr id="84" name="Tinkerbell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6143" y="1178310"/>
            <a:ext cx="235028" cy="235028"/>
          </a:xfrm>
          <a:prstGeom prst="rect">
            <a:avLst/>
          </a:prstGeom>
        </p:spPr>
      </p:pic>
      <p:pic>
        <p:nvPicPr>
          <p:cNvPr id="41" name="Tinker Bell Pic"/>
          <p:cNvPicPr>
            <a:picLocks noChangeAspect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60" y="138833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Tick Tock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6143" y="944263"/>
            <a:ext cx="235029" cy="235028"/>
          </a:xfrm>
          <a:prstGeom prst="rect">
            <a:avLst/>
          </a:prstGeom>
        </p:spPr>
      </p:pic>
      <p:pic>
        <p:nvPicPr>
          <p:cNvPr id="40" name="Tick Tock Pic"/>
          <p:cNvPicPr>
            <a:picLocks noChangeAspect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45" y="5910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Peter Pan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504" y="709235"/>
            <a:ext cx="235029" cy="235028"/>
          </a:xfrm>
          <a:prstGeom prst="rect">
            <a:avLst/>
          </a:prstGeom>
        </p:spPr>
      </p:pic>
      <p:pic>
        <p:nvPicPr>
          <p:cNvPr id="23" name="Peter Pan Pic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9" y="5910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Michael 2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503" y="474207"/>
            <a:ext cx="235028" cy="235028"/>
          </a:xfrm>
          <a:prstGeom prst="rect">
            <a:avLst/>
          </a:prstGeom>
        </p:spPr>
      </p:pic>
      <p:pic>
        <p:nvPicPr>
          <p:cNvPr id="78" name="Michael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486" y="474207"/>
            <a:ext cx="235028" cy="235028"/>
          </a:xfrm>
          <a:prstGeom prst="rect">
            <a:avLst/>
          </a:prstGeom>
        </p:spPr>
      </p:pic>
      <p:pic>
        <p:nvPicPr>
          <p:cNvPr id="47" name="Michael Pic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38" y="5910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Lost Boys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486" y="239179"/>
            <a:ext cx="235028" cy="235028"/>
          </a:xfrm>
          <a:prstGeom prst="rect">
            <a:avLst/>
          </a:prstGeom>
        </p:spPr>
      </p:pic>
      <p:pic>
        <p:nvPicPr>
          <p:cNvPr id="39" name="Lost Boys Pic"/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08" y="5910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John 2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469" y="4151"/>
            <a:ext cx="235028" cy="235028"/>
          </a:xfrm>
          <a:prstGeom prst="rect">
            <a:avLst/>
          </a:prstGeom>
        </p:spPr>
      </p:pic>
      <p:pic>
        <p:nvPicPr>
          <p:cNvPr id="60" name="John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-720469" y="4151"/>
            <a:ext cx="235028" cy="235028"/>
          </a:xfrm>
          <a:prstGeom prst="rect">
            <a:avLst/>
          </a:prstGeom>
        </p:spPr>
      </p:pic>
      <p:pic>
        <p:nvPicPr>
          <p:cNvPr id="22" name="John Pic"/>
          <p:cNvPicPr>
            <a:picLocks noChangeAspect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35" y="59105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ort-Neg 5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716078" y="-694671"/>
            <a:ext cx="235028" cy="235028"/>
          </a:xfrm>
          <a:prstGeom prst="rect">
            <a:avLst/>
          </a:prstGeom>
        </p:spPr>
      </p:pic>
      <p:pic>
        <p:nvPicPr>
          <p:cNvPr id="16" name="Port-Neg 4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712956" y="-701877"/>
            <a:ext cx="235028" cy="235028"/>
          </a:xfrm>
          <a:prstGeom prst="rect">
            <a:avLst/>
          </a:prstGeom>
        </p:spPr>
      </p:pic>
      <p:pic>
        <p:nvPicPr>
          <p:cNvPr id="15" name="Port-Neg 3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712956" y="-699462"/>
            <a:ext cx="235028" cy="235028"/>
          </a:xfrm>
          <a:prstGeom prst="rect">
            <a:avLst/>
          </a:prstGeom>
        </p:spPr>
      </p:pic>
      <p:pic>
        <p:nvPicPr>
          <p:cNvPr id="13" name="Port-Neg 2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712896" y="-700050"/>
            <a:ext cx="235028" cy="235028"/>
          </a:xfrm>
          <a:prstGeom prst="rect">
            <a:avLst/>
          </a:prstGeom>
        </p:spPr>
      </p:pic>
      <p:pic>
        <p:nvPicPr>
          <p:cNvPr id="12" name="Port-Neg 1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712896" y="-700638"/>
            <a:ext cx="235028" cy="235028"/>
          </a:xfrm>
          <a:prstGeom prst="rect">
            <a:avLst/>
          </a:prstGeom>
        </p:spPr>
      </p:pic>
      <p:pic>
        <p:nvPicPr>
          <p:cNvPr id="11" name="Port-Pos 5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487295" y="-694671"/>
            <a:ext cx="235028" cy="235029"/>
          </a:xfrm>
          <a:prstGeom prst="rect">
            <a:avLst/>
          </a:prstGeom>
        </p:spPr>
      </p:pic>
      <p:pic>
        <p:nvPicPr>
          <p:cNvPr id="7" name="Port-Pos 4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493108" y="-689293"/>
            <a:ext cx="235028" cy="235029"/>
          </a:xfrm>
          <a:prstGeom prst="rect">
            <a:avLst/>
          </a:prstGeom>
        </p:spPr>
      </p:pic>
      <p:pic>
        <p:nvPicPr>
          <p:cNvPr id="6" name="Port-Pos 3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493108" y="-689293"/>
            <a:ext cx="235028" cy="235029"/>
          </a:xfrm>
          <a:prstGeom prst="rect">
            <a:avLst/>
          </a:prstGeom>
        </p:spPr>
      </p:pic>
      <p:pic>
        <p:nvPicPr>
          <p:cNvPr id="5" name="Port-Pos 2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493108" y="-689293"/>
            <a:ext cx="235028" cy="235029"/>
          </a:xfrm>
          <a:prstGeom prst="rect">
            <a:avLst/>
          </a:prstGeom>
        </p:spPr>
      </p:pic>
      <p:pic>
        <p:nvPicPr>
          <p:cNvPr id="4" name="Port-Pos 1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481050" y="-694671"/>
            <a:ext cx="235028" cy="235028"/>
          </a:xfrm>
          <a:prstGeom prst="rect">
            <a:avLst/>
          </a:prstGeom>
        </p:spPr>
      </p:pic>
      <p:pic>
        <p:nvPicPr>
          <p:cNvPr id="3" name="Port-Win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246022" y="-694671"/>
            <a:ext cx="235028" cy="235028"/>
          </a:xfrm>
          <a:prstGeom prst="rect">
            <a:avLst/>
          </a:prstGeom>
        </p:spPr>
      </p:pic>
      <p:pic>
        <p:nvPicPr>
          <p:cNvPr id="111" name="Port-Board">
            <a:hlinkClick r:id="" action="ppaction://media"/>
          </p:cNvPr>
          <p:cNvPicPr>
            <a:picLocks noChangeAspect="1"/>
          </p:cNvPicPr>
          <p:nvPr>
            <a:audioFile r:link="rId96"/>
            <p:extLst>
              <p:ext uri="{DAA4B4D4-6D71-4841-9C94-3DE7FCFB9230}">
                <p14:media xmlns:p14="http://schemas.microsoft.com/office/powerpoint/2010/main" r:embed="rId95"/>
              </p:ext>
            </p:extLst>
          </p:nvPr>
        </p:nvPicPr>
        <p:blipFill>
          <a:blip r:embed="rId101"/>
          <a:stretch>
            <a:fillRect/>
          </a:stretch>
        </p:blipFill>
        <p:spPr>
          <a:xfrm>
            <a:off x="10994" y="-694671"/>
            <a:ext cx="235028" cy="2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32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4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0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14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288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13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377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358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440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664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30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724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43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220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5537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429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2220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7105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306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3970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3056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2638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522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802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5485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289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3604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3265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5720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3996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67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342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4336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3" dur="2429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2873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8" dur="532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2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2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2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2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2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2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2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2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2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2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2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2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2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2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2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2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2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3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3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3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3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3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3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3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3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3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3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audio>
              <p:cMediaNode vol="80000">
                <p:cTn id="3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3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audio>
              <p:cMediaNode vol="80000">
                <p:cTn id="3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  <p:audio>
              <p:cMediaNode vol="80000">
                <p:cTn id="3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2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5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7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26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1" dur="42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9" dur="19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20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40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0" dur="34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229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6" dur="4466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3" dur="7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0</Words>
  <Application>Microsoft Office PowerPoint</Application>
  <PresentationFormat>Widescreen</PresentationFormat>
  <Paragraphs>0</Paragraphs>
  <Slides>1</Slides>
  <Notes>0</Notes>
  <HiddenSlides>0</HiddenSlides>
  <MMClips>48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Showdown</dc:creator>
  <cp:lastModifiedBy>Showdown</cp:lastModifiedBy>
  <cp:revision>67</cp:revision>
  <dcterms:created xsi:type="dcterms:W3CDTF">2021-01-19T20:48:40Z</dcterms:created>
  <dcterms:modified xsi:type="dcterms:W3CDTF">2022-03-21T17:50:55Z</dcterms:modified>
</cp:coreProperties>
</file>