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0A96"/>
    <a:srgbClr val="C80AC8"/>
    <a:srgbClr val="C50BA2"/>
    <a:srgbClr val="C8085F"/>
    <a:srgbClr val="050508"/>
    <a:srgbClr val="983933"/>
    <a:srgbClr val="5D3831"/>
    <a:srgbClr val="363431"/>
    <a:srgbClr val="914778"/>
    <a:srgbClr val="6E40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97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636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22/03/2022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8139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22/03/2022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0699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22/03/2022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556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22/03/2022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4730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22/03/2022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2531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22/03/2022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0845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22/03/2022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584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22/03/2022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6765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22/03/2022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2128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22/03/2022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8519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22/03/2022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1529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098AC-84D3-4A16-B5F4-E877B8817CE0}" type="datetimeFigureOut">
              <a:rPr lang="en-CA" smtClean="0"/>
              <a:t>22/03/2022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249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audio" Target="../media/media13.mp3"/><Relationship Id="rId117" Type="http://schemas.openxmlformats.org/officeDocument/2006/relationships/image" Target="../media/image20.jpeg"/><Relationship Id="rId21" Type="http://schemas.microsoft.com/office/2007/relationships/media" Target="../media/media11.mp3"/><Relationship Id="rId42" Type="http://schemas.openxmlformats.org/officeDocument/2006/relationships/audio" Target="../media/media21.mp3"/><Relationship Id="rId47" Type="http://schemas.microsoft.com/office/2007/relationships/media" Target="../media/media24.mp3"/><Relationship Id="rId63" Type="http://schemas.microsoft.com/office/2007/relationships/media" Target="../media/media32.mp3"/><Relationship Id="rId68" Type="http://schemas.openxmlformats.org/officeDocument/2006/relationships/audio" Target="../media/media34.mp3"/><Relationship Id="rId84" Type="http://schemas.openxmlformats.org/officeDocument/2006/relationships/audio" Target="../media/media42.mp3"/><Relationship Id="rId89" Type="http://schemas.microsoft.com/office/2007/relationships/media" Target="../media/media45.mp3"/><Relationship Id="rId112" Type="http://schemas.openxmlformats.org/officeDocument/2006/relationships/image" Target="../media/image15.jpeg"/><Relationship Id="rId16" Type="http://schemas.openxmlformats.org/officeDocument/2006/relationships/audio" Target="../media/media8.mp3"/><Relationship Id="rId107" Type="http://schemas.openxmlformats.org/officeDocument/2006/relationships/image" Target="../media/image10.jpeg"/><Relationship Id="rId11" Type="http://schemas.microsoft.com/office/2007/relationships/media" Target="../media/media6.mp3"/><Relationship Id="rId32" Type="http://schemas.openxmlformats.org/officeDocument/2006/relationships/audio" Target="../media/media16.mp3"/><Relationship Id="rId37" Type="http://schemas.microsoft.com/office/2007/relationships/media" Target="../media/media19.mp3"/><Relationship Id="rId53" Type="http://schemas.microsoft.com/office/2007/relationships/media" Target="../media/media27.mp3"/><Relationship Id="rId58" Type="http://schemas.openxmlformats.org/officeDocument/2006/relationships/audio" Target="../media/media29.mp3"/><Relationship Id="rId74" Type="http://schemas.openxmlformats.org/officeDocument/2006/relationships/audio" Target="../media/media37.mp3"/><Relationship Id="rId79" Type="http://schemas.microsoft.com/office/2007/relationships/media" Target="../media/media40.mp3"/><Relationship Id="rId102" Type="http://schemas.openxmlformats.org/officeDocument/2006/relationships/image" Target="../media/image5.png"/><Relationship Id="rId123" Type="http://schemas.openxmlformats.org/officeDocument/2006/relationships/image" Target="../media/image26.jpeg"/><Relationship Id="rId5" Type="http://schemas.microsoft.com/office/2007/relationships/media" Target="../media/media3.mp3"/><Relationship Id="rId90" Type="http://schemas.openxmlformats.org/officeDocument/2006/relationships/audio" Target="../media/media45.mp3"/><Relationship Id="rId95" Type="http://schemas.microsoft.com/office/2007/relationships/media" Target="../media/media48.mp3"/><Relationship Id="rId19" Type="http://schemas.microsoft.com/office/2007/relationships/media" Target="../media/media10.mp3"/><Relationship Id="rId14" Type="http://schemas.openxmlformats.org/officeDocument/2006/relationships/audio" Target="../media/media7.mp3"/><Relationship Id="rId22" Type="http://schemas.openxmlformats.org/officeDocument/2006/relationships/audio" Target="../media/media11.mp3"/><Relationship Id="rId27" Type="http://schemas.microsoft.com/office/2007/relationships/media" Target="../media/media14.mp3"/><Relationship Id="rId30" Type="http://schemas.openxmlformats.org/officeDocument/2006/relationships/audio" Target="../media/media15.mp3"/><Relationship Id="rId35" Type="http://schemas.microsoft.com/office/2007/relationships/media" Target="../media/media18.mp3"/><Relationship Id="rId43" Type="http://schemas.microsoft.com/office/2007/relationships/media" Target="../media/media22.mp3"/><Relationship Id="rId48" Type="http://schemas.openxmlformats.org/officeDocument/2006/relationships/audio" Target="../media/media24.mp3"/><Relationship Id="rId56" Type="http://schemas.openxmlformats.org/officeDocument/2006/relationships/audio" Target="../media/media28.mp3"/><Relationship Id="rId64" Type="http://schemas.openxmlformats.org/officeDocument/2006/relationships/audio" Target="../media/media32.mp3"/><Relationship Id="rId69" Type="http://schemas.microsoft.com/office/2007/relationships/media" Target="../media/media35.mp3"/><Relationship Id="rId77" Type="http://schemas.microsoft.com/office/2007/relationships/media" Target="../media/media39.mp3"/><Relationship Id="rId100" Type="http://schemas.openxmlformats.org/officeDocument/2006/relationships/image" Target="../media/image3.png"/><Relationship Id="rId105" Type="http://schemas.openxmlformats.org/officeDocument/2006/relationships/image" Target="../media/image8.jpeg"/><Relationship Id="rId113" Type="http://schemas.openxmlformats.org/officeDocument/2006/relationships/image" Target="../media/image16.jpeg"/><Relationship Id="rId118" Type="http://schemas.openxmlformats.org/officeDocument/2006/relationships/image" Target="../media/image21.jpeg"/><Relationship Id="rId126" Type="http://schemas.openxmlformats.org/officeDocument/2006/relationships/image" Target="../media/image29.jpeg"/><Relationship Id="rId8" Type="http://schemas.openxmlformats.org/officeDocument/2006/relationships/audio" Target="../media/media4.mp3"/><Relationship Id="rId51" Type="http://schemas.microsoft.com/office/2007/relationships/media" Target="../media/media26.mp3"/><Relationship Id="rId72" Type="http://schemas.openxmlformats.org/officeDocument/2006/relationships/audio" Target="../media/media36.mp3"/><Relationship Id="rId80" Type="http://schemas.openxmlformats.org/officeDocument/2006/relationships/audio" Target="../media/media40.mp3"/><Relationship Id="rId85" Type="http://schemas.microsoft.com/office/2007/relationships/media" Target="../media/media43.mp3"/><Relationship Id="rId93" Type="http://schemas.microsoft.com/office/2007/relationships/media" Target="../media/media47.mp3"/><Relationship Id="rId98" Type="http://schemas.openxmlformats.org/officeDocument/2006/relationships/image" Target="../media/image1.jpeg"/><Relationship Id="rId121" Type="http://schemas.openxmlformats.org/officeDocument/2006/relationships/image" Target="../media/image24.jpeg"/><Relationship Id="rId3" Type="http://schemas.microsoft.com/office/2007/relationships/media" Target="../media/media2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5" Type="http://schemas.microsoft.com/office/2007/relationships/media" Target="../media/media13.mp3"/><Relationship Id="rId33" Type="http://schemas.microsoft.com/office/2007/relationships/media" Target="../media/media17.mp3"/><Relationship Id="rId38" Type="http://schemas.openxmlformats.org/officeDocument/2006/relationships/audio" Target="../media/media19.mp3"/><Relationship Id="rId46" Type="http://schemas.openxmlformats.org/officeDocument/2006/relationships/audio" Target="../media/media23.mp3"/><Relationship Id="rId59" Type="http://schemas.microsoft.com/office/2007/relationships/media" Target="../media/media30.mp3"/><Relationship Id="rId67" Type="http://schemas.microsoft.com/office/2007/relationships/media" Target="../media/media34.mp3"/><Relationship Id="rId103" Type="http://schemas.openxmlformats.org/officeDocument/2006/relationships/image" Target="../media/image6.jpeg"/><Relationship Id="rId108" Type="http://schemas.openxmlformats.org/officeDocument/2006/relationships/image" Target="../media/image11.jpeg"/><Relationship Id="rId116" Type="http://schemas.openxmlformats.org/officeDocument/2006/relationships/image" Target="../media/image19.jpeg"/><Relationship Id="rId124" Type="http://schemas.openxmlformats.org/officeDocument/2006/relationships/image" Target="../media/image27.jpeg"/><Relationship Id="rId20" Type="http://schemas.openxmlformats.org/officeDocument/2006/relationships/audio" Target="../media/media10.mp3"/><Relationship Id="rId41" Type="http://schemas.microsoft.com/office/2007/relationships/media" Target="../media/media21.mp3"/><Relationship Id="rId54" Type="http://schemas.openxmlformats.org/officeDocument/2006/relationships/audio" Target="../media/media27.mp3"/><Relationship Id="rId62" Type="http://schemas.openxmlformats.org/officeDocument/2006/relationships/audio" Target="../media/media31.mp3"/><Relationship Id="rId70" Type="http://schemas.openxmlformats.org/officeDocument/2006/relationships/audio" Target="../media/media35.mp3"/><Relationship Id="rId75" Type="http://schemas.microsoft.com/office/2007/relationships/media" Target="../media/media38.mp3"/><Relationship Id="rId83" Type="http://schemas.microsoft.com/office/2007/relationships/media" Target="../media/media42.mp3"/><Relationship Id="rId88" Type="http://schemas.openxmlformats.org/officeDocument/2006/relationships/audio" Target="../media/media44.mp3"/><Relationship Id="rId91" Type="http://schemas.microsoft.com/office/2007/relationships/media" Target="../media/media46.mp3"/><Relationship Id="rId96" Type="http://schemas.openxmlformats.org/officeDocument/2006/relationships/audio" Target="../media/media48.mp3"/><Relationship Id="rId111" Type="http://schemas.openxmlformats.org/officeDocument/2006/relationships/image" Target="../media/image14.jpe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5" Type="http://schemas.microsoft.com/office/2007/relationships/media" Target="../media/media8.mp3"/><Relationship Id="rId23" Type="http://schemas.microsoft.com/office/2007/relationships/media" Target="../media/media12.mp3"/><Relationship Id="rId28" Type="http://schemas.openxmlformats.org/officeDocument/2006/relationships/audio" Target="../media/media14.mp3"/><Relationship Id="rId36" Type="http://schemas.openxmlformats.org/officeDocument/2006/relationships/audio" Target="../media/media18.mp3"/><Relationship Id="rId49" Type="http://schemas.microsoft.com/office/2007/relationships/media" Target="../media/media25.mp3"/><Relationship Id="rId57" Type="http://schemas.microsoft.com/office/2007/relationships/media" Target="../media/media29.mp3"/><Relationship Id="rId106" Type="http://schemas.openxmlformats.org/officeDocument/2006/relationships/image" Target="../media/image9.jpeg"/><Relationship Id="rId114" Type="http://schemas.openxmlformats.org/officeDocument/2006/relationships/image" Target="../media/image17.jpeg"/><Relationship Id="rId119" Type="http://schemas.openxmlformats.org/officeDocument/2006/relationships/image" Target="../media/image22.jpeg"/><Relationship Id="rId127" Type="http://schemas.openxmlformats.org/officeDocument/2006/relationships/image" Target="../media/image30.jpeg"/><Relationship Id="rId10" Type="http://schemas.openxmlformats.org/officeDocument/2006/relationships/audio" Target="../media/media5.mp3"/><Relationship Id="rId31" Type="http://schemas.microsoft.com/office/2007/relationships/media" Target="../media/media16.mp3"/><Relationship Id="rId44" Type="http://schemas.openxmlformats.org/officeDocument/2006/relationships/audio" Target="../media/media22.mp3"/><Relationship Id="rId52" Type="http://schemas.openxmlformats.org/officeDocument/2006/relationships/audio" Target="../media/media26.mp3"/><Relationship Id="rId60" Type="http://schemas.openxmlformats.org/officeDocument/2006/relationships/audio" Target="../media/media30.mp3"/><Relationship Id="rId65" Type="http://schemas.microsoft.com/office/2007/relationships/media" Target="../media/media33.mp3"/><Relationship Id="rId73" Type="http://schemas.microsoft.com/office/2007/relationships/media" Target="../media/media37.mp3"/><Relationship Id="rId78" Type="http://schemas.openxmlformats.org/officeDocument/2006/relationships/audio" Target="../media/media39.mp3"/><Relationship Id="rId81" Type="http://schemas.microsoft.com/office/2007/relationships/media" Target="../media/media41.mp3"/><Relationship Id="rId86" Type="http://schemas.openxmlformats.org/officeDocument/2006/relationships/audio" Target="../media/media43.mp3"/><Relationship Id="rId94" Type="http://schemas.openxmlformats.org/officeDocument/2006/relationships/audio" Target="../media/media47.mp3"/><Relationship Id="rId99" Type="http://schemas.openxmlformats.org/officeDocument/2006/relationships/image" Target="../media/image2.jpeg"/><Relationship Id="rId101" Type="http://schemas.openxmlformats.org/officeDocument/2006/relationships/image" Target="../media/image4.jpeg"/><Relationship Id="rId122" Type="http://schemas.openxmlformats.org/officeDocument/2006/relationships/image" Target="../media/image25.jpe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39" Type="http://schemas.microsoft.com/office/2007/relationships/media" Target="../media/media20.mp3"/><Relationship Id="rId109" Type="http://schemas.openxmlformats.org/officeDocument/2006/relationships/image" Target="../media/image12.jpeg"/><Relationship Id="rId34" Type="http://schemas.openxmlformats.org/officeDocument/2006/relationships/audio" Target="../media/media17.mp3"/><Relationship Id="rId50" Type="http://schemas.openxmlformats.org/officeDocument/2006/relationships/audio" Target="../media/media25.mp3"/><Relationship Id="rId55" Type="http://schemas.microsoft.com/office/2007/relationships/media" Target="../media/media28.mp3"/><Relationship Id="rId76" Type="http://schemas.openxmlformats.org/officeDocument/2006/relationships/audio" Target="../media/media38.mp3"/><Relationship Id="rId97" Type="http://schemas.openxmlformats.org/officeDocument/2006/relationships/slideLayout" Target="../slideLayouts/slideLayout1.xml"/><Relationship Id="rId104" Type="http://schemas.openxmlformats.org/officeDocument/2006/relationships/image" Target="../media/image7.jpeg"/><Relationship Id="rId120" Type="http://schemas.openxmlformats.org/officeDocument/2006/relationships/image" Target="../media/image23.jpeg"/><Relationship Id="rId125" Type="http://schemas.openxmlformats.org/officeDocument/2006/relationships/image" Target="../media/image28.jpeg"/><Relationship Id="rId7" Type="http://schemas.microsoft.com/office/2007/relationships/media" Target="../media/media4.mp3"/><Relationship Id="rId71" Type="http://schemas.microsoft.com/office/2007/relationships/media" Target="../media/media36.mp3"/><Relationship Id="rId92" Type="http://schemas.openxmlformats.org/officeDocument/2006/relationships/audio" Target="../media/media46.mp3"/><Relationship Id="rId2" Type="http://schemas.openxmlformats.org/officeDocument/2006/relationships/audio" Target="../media/media1.mp3"/><Relationship Id="rId29" Type="http://schemas.microsoft.com/office/2007/relationships/media" Target="../media/media15.mp3"/><Relationship Id="rId24" Type="http://schemas.openxmlformats.org/officeDocument/2006/relationships/audio" Target="../media/media12.mp3"/><Relationship Id="rId40" Type="http://schemas.openxmlformats.org/officeDocument/2006/relationships/audio" Target="../media/media20.mp3"/><Relationship Id="rId45" Type="http://schemas.microsoft.com/office/2007/relationships/media" Target="../media/media23.mp3"/><Relationship Id="rId66" Type="http://schemas.openxmlformats.org/officeDocument/2006/relationships/audio" Target="../media/media33.mp3"/><Relationship Id="rId87" Type="http://schemas.microsoft.com/office/2007/relationships/media" Target="../media/media44.mp3"/><Relationship Id="rId110" Type="http://schemas.openxmlformats.org/officeDocument/2006/relationships/image" Target="../media/image13.jpeg"/><Relationship Id="rId115" Type="http://schemas.openxmlformats.org/officeDocument/2006/relationships/image" Target="../media/image18.jpeg"/><Relationship Id="rId61" Type="http://schemas.microsoft.com/office/2007/relationships/media" Target="../media/media31.mp3"/><Relationship Id="rId82" Type="http://schemas.openxmlformats.org/officeDocument/2006/relationships/audio" Target="../media/media41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G Top"/>
          <p:cNvPicPr>
            <a:picLocks noChangeAspect="1"/>
          </p:cNvPicPr>
          <p:nvPr/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11171" cy="2717559"/>
          </a:xfrm>
          <a:prstGeom prst="rect">
            <a:avLst/>
          </a:prstGeom>
        </p:spPr>
      </p:pic>
      <p:pic>
        <p:nvPicPr>
          <p:cNvPr id="9" name="BG Bottom"/>
          <p:cNvPicPr>
            <a:picLocks noChangeAspect="1"/>
          </p:cNvPicPr>
          <p:nvPr/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57" y="2723382"/>
            <a:ext cx="12216827" cy="4134618"/>
          </a:xfrm>
          <a:prstGeom prst="rect">
            <a:avLst/>
          </a:prstGeom>
          <a:effectLst/>
        </p:spPr>
      </p:pic>
      <p:pic>
        <p:nvPicPr>
          <p:cNvPr id="2" name="Portrait"/>
          <p:cNvPicPr>
            <a:picLocks noChangeAspect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552" y="1316267"/>
            <a:ext cx="2171704" cy="2830074"/>
          </a:xfrm>
          <a:prstGeom prst="rect">
            <a:avLst/>
          </a:prstGeom>
        </p:spPr>
      </p:pic>
      <p:pic>
        <p:nvPicPr>
          <p:cNvPr id="33" name="Terror Pic"/>
          <p:cNvPicPr>
            <a:picLocks noChangeAspect="1"/>
          </p:cNvPicPr>
          <p:nvPr/>
        </p:nvPicPr>
        <p:blipFill>
          <a:blip r:embed="rId10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627" y="5497156"/>
            <a:ext cx="1395490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C80A96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Despera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2"/>
          <a:stretch>
            <a:fillRect/>
          </a:stretch>
        </p:blipFill>
        <p:spPr>
          <a:xfrm>
            <a:off x="-717980" y="6394199"/>
            <a:ext cx="235028" cy="235028"/>
          </a:xfrm>
          <a:prstGeom prst="rect">
            <a:avLst/>
          </a:prstGeom>
        </p:spPr>
      </p:pic>
      <p:pic>
        <p:nvPicPr>
          <p:cNvPr id="34" name="Desperation Pic"/>
          <p:cNvPicPr>
            <a:picLocks noChangeAspect="1"/>
          </p:cNvPicPr>
          <p:nvPr/>
        </p:nvPicPr>
        <p:blipFill>
          <a:blip r:embed="rId10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1" y="5497156"/>
            <a:ext cx="1395490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C80A96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Sleight of Hand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2"/>
          <a:stretch>
            <a:fillRect/>
          </a:stretch>
        </p:blipFill>
        <p:spPr>
          <a:xfrm>
            <a:off x="-717980" y="6165137"/>
            <a:ext cx="235029" cy="235028"/>
          </a:xfrm>
          <a:prstGeom prst="rect">
            <a:avLst/>
          </a:prstGeom>
        </p:spPr>
      </p:pic>
      <p:pic>
        <p:nvPicPr>
          <p:cNvPr id="4" name="Sleight of Ha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2"/>
          <a:stretch>
            <a:fillRect/>
          </a:stretch>
        </p:blipFill>
        <p:spPr>
          <a:xfrm>
            <a:off x="-717981" y="6165137"/>
            <a:ext cx="235029" cy="235028"/>
          </a:xfrm>
          <a:prstGeom prst="rect">
            <a:avLst/>
          </a:prstGeom>
        </p:spPr>
      </p:pic>
      <p:pic>
        <p:nvPicPr>
          <p:cNvPr id="36" name="Sleight of Hand Pic"/>
          <p:cNvPicPr>
            <a:picLocks noChangeAspect="1"/>
          </p:cNvPicPr>
          <p:nvPr/>
        </p:nvPicPr>
        <p:blipFill>
          <a:blip r:embed="rId10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646" y="2787833"/>
            <a:ext cx="1395488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92D05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Rule New Orleans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2"/>
          <a:stretch>
            <a:fillRect/>
          </a:stretch>
        </p:blipFill>
        <p:spPr>
          <a:xfrm>
            <a:off x="-717980" y="5936364"/>
            <a:ext cx="235028" cy="235028"/>
          </a:xfrm>
          <a:prstGeom prst="rect">
            <a:avLst/>
          </a:prstGeom>
        </p:spPr>
      </p:pic>
      <p:pic>
        <p:nvPicPr>
          <p:cNvPr id="38" name="Rule New Orleans Pic"/>
          <p:cNvPicPr>
            <a:picLocks noChangeAspect="1"/>
          </p:cNvPicPr>
          <p:nvPr/>
        </p:nvPicPr>
        <p:blipFill>
          <a:blip r:embed="rId10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393" y="4136313"/>
            <a:ext cx="1395490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92D05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Friends on the Other Side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2"/>
          <a:stretch>
            <a:fillRect/>
          </a:stretch>
        </p:blipFill>
        <p:spPr>
          <a:xfrm>
            <a:off x="-717982" y="5707447"/>
            <a:ext cx="235029" cy="235028"/>
          </a:xfrm>
          <a:prstGeom prst="rect">
            <a:avLst/>
          </a:prstGeom>
        </p:spPr>
      </p:pic>
      <p:pic>
        <p:nvPicPr>
          <p:cNvPr id="20" name="Friends on the Other Side Pic"/>
          <p:cNvPicPr>
            <a:picLocks noChangeAspect="1"/>
          </p:cNvPicPr>
          <p:nvPr/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394" y="2787834"/>
            <a:ext cx="1395488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92D05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The Cards Will Tell 2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02"/>
          <a:stretch>
            <a:fillRect/>
          </a:stretch>
        </p:blipFill>
        <p:spPr>
          <a:xfrm>
            <a:off x="-717983" y="5478529"/>
            <a:ext cx="235028" cy="235028"/>
          </a:xfrm>
          <a:prstGeom prst="rect">
            <a:avLst/>
          </a:prstGeom>
        </p:spPr>
      </p:pic>
      <p:pic>
        <p:nvPicPr>
          <p:cNvPr id="11" name="The Cards Will Tell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02"/>
          <a:stretch>
            <a:fillRect/>
          </a:stretch>
        </p:blipFill>
        <p:spPr>
          <a:xfrm>
            <a:off x="-717983" y="5484640"/>
            <a:ext cx="235028" cy="235028"/>
          </a:xfrm>
          <a:prstGeom prst="rect">
            <a:avLst/>
          </a:prstGeom>
        </p:spPr>
      </p:pic>
      <p:pic>
        <p:nvPicPr>
          <p:cNvPr id="28" name="The Cards Will Tell Pic"/>
          <p:cNvPicPr>
            <a:picLocks noChangeAspect="1"/>
          </p:cNvPicPr>
          <p:nvPr/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140" y="2787833"/>
            <a:ext cx="1395490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92D05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Talisman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02"/>
          <a:stretch>
            <a:fillRect/>
          </a:stretch>
        </p:blipFill>
        <p:spPr>
          <a:xfrm>
            <a:off x="-717443" y="5246557"/>
            <a:ext cx="235028" cy="235028"/>
          </a:xfrm>
          <a:prstGeom prst="rect">
            <a:avLst/>
          </a:prstGeom>
        </p:spPr>
      </p:pic>
      <p:pic>
        <p:nvPicPr>
          <p:cNvPr id="30" name="Talisman Pic"/>
          <p:cNvPicPr>
            <a:picLocks noChangeAspect="1"/>
          </p:cNvPicPr>
          <p:nvPr/>
        </p:nvPicPr>
        <p:blipFill>
          <a:blip r:embed="rId10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18" y="4136313"/>
            <a:ext cx="1395490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00B0F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Illusion Powder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02"/>
          <a:stretch>
            <a:fillRect/>
          </a:stretch>
        </p:blipFill>
        <p:spPr>
          <a:xfrm>
            <a:off x="-717983" y="5017639"/>
            <a:ext cx="235028" cy="235028"/>
          </a:xfrm>
          <a:prstGeom prst="rect">
            <a:avLst/>
          </a:prstGeom>
        </p:spPr>
      </p:pic>
      <p:pic>
        <p:nvPicPr>
          <p:cNvPr id="14" name="Illusion Powder Pic"/>
          <p:cNvPicPr>
            <a:picLocks noChangeAspect="1"/>
          </p:cNvPicPr>
          <p:nvPr/>
        </p:nvPicPr>
        <p:blipFill>
          <a:blip r:embed="rId10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217" y="2787834"/>
            <a:ext cx="1395488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00B0F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Frog Form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102"/>
          <a:stretch>
            <a:fillRect/>
          </a:stretch>
        </p:blipFill>
        <p:spPr>
          <a:xfrm>
            <a:off x="-717983" y="4785666"/>
            <a:ext cx="235028" cy="235028"/>
          </a:xfrm>
          <a:prstGeom prst="rect">
            <a:avLst/>
          </a:prstGeom>
        </p:spPr>
      </p:pic>
      <p:pic>
        <p:nvPicPr>
          <p:cNvPr id="29" name="Frog Form Pic"/>
          <p:cNvPicPr>
            <a:picLocks noChangeAspect="1"/>
          </p:cNvPicPr>
          <p:nvPr/>
        </p:nvPicPr>
        <p:blipFill>
          <a:blip r:embed="rId1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465" y="2787834"/>
            <a:ext cx="1395490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00B0F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Cane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102"/>
          <a:stretch>
            <a:fillRect/>
          </a:stretch>
        </p:blipFill>
        <p:spPr>
          <a:xfrm>
            <a:off x="-714458" y="4555222"/>
            <a:ext cx="235028" cy="235028"/>
          </a:xfrm>
          <a:prstGeom prst="rect">
            <a:avLst/>
          </a:prstGeom>
        </p:spPr>
      </p:pic>
      <p:pic>
        <p:nvPicPr>
          <p:cNvPr id="27" name="Cane Pic"/>
          <p:cNvPicPr>
            <a:picLocks noChangeAspect="1"/>
          </p:cNvPicPr>
          <p:nvPr/>
        </p:nvPicPr>
        <p:blipFill>
          <a:blip r:embed="rId1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11" y="2787833"/>
            <a:ext cx="1395490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00B0F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Masked Spirits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102"/>
          <a:stretch>
            <a:fillRect/>
          </a:stretch>
        </p:blipFill>
        <p:spPr>
          <a:xfrm>
            <a:off x="-717984" y="4324848"/>
            <a:ext cx="235029" cy="235028"/>
          </a:xfrm>
          <a:prstGeom prst="rect">
            <a:avLst/>
          </a:prstGeom>
        </p:spPr>
      </p:pic>
      <p:pic>
        <p:nvPicPr>
          <p:cNvPr id="18" name="Masked Spirits Pic"/>
          <p:cNvPicPr>
            <a:picLocks noChangeAspect="1"/>
          </p:cNvPicPr>
          <p:nvPr/>
        </p:nvPicPr>
        <p:blipFill>
          <a:blip r:embed="rId1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660" y="4136313"/>
            <a:ext cx="1395488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gradFill>
              <a:gsLst>
                <a:gs pos="100000">
                  <a:srgbClr val="FF0000"/>
                </a:gs>
                <a:gs pos="0">
                  <a:srgbClr val="00B0F0"/>
                </a:gs>
              </a:gsLst>
              <a:lin ang="2700000" scaled="0"/>
            </a:gra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Voodoo Dolls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102"/>
          <a:stretch>
            <a:fillRect/>
          </a:stretch>
        </p:blipFill>
        <p:spPr>
          <a:xfrm>
            <a:off x="-717984" y="4099193"/>
            <a:ext cx="235028" cy="235028"/>
          </a:xfrm>
          <a:prstGeom prst="rect">
            <a:avLst/>
          </a:prstGeom>
        </p:spPr>
      </p:pic>
      <p:pic>
        <p:nvPicPr>
          <p:cNvPr id="66" name="Voodoo Dolls Pic"/>
          <p:cNvPicPr>
            <a:picLocks noChangeAspect="1"/>
          </p:cNvPicPr>
          <p:nvPr/>
        </p:nvPicPr>
        <p:blipFill>
          <a:blip r:embed="rId1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329" y="5497155"/>
            <a:ext cx="1395488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FF000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Shadow Spirits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102"/>
          <a:stretch>
            <a:fillRect/>
          </a:stretch>
        </p:blipFill>
        <p:spPr>
          <a:xfrm>
            <a:off x="-717984" y="3867220"/>
            <a:ext cx="235028" cy="235028"/>
          </a:xfrm>
          <a:prstGeom prst="rect">
            <a:avLst/>
          </a:prstGeom>
        </p:spPr>
      </p:pic>
      <p:pic>
        <p:nvPicPr>
          <p:cNvPr id="17" name="Shadow Spirits Pic"/>
          <p:cNvPicPr>
            <a:picLocks noChangeAspect="1"/>
          </p:cNvPicPr>
          <p:nvPr/>
        </p:nvPicPr>
        <p:blipFill>
          <a:blip r:embed="rId1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602" y="5497156"/>
            <a:ext cx="1395490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FF000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Shadow Man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102"/>
          <a:stretch>
            <a:fillRect/>
          </a:stretch>
        </p:blipFill>
        <p:spPr>
          <a:xfrm>
            <a:off x="-714458" y="3639697"/>
            <a:ext cx="235028" cy="235028"/>
          </a:xfrm>
          <a:prstGeom prst="rect">
            <a:avLst/>
          </a:prstGeom>
        </p:spPr>
      </p:pic>
      <p:pic>
        <p:nvPicPr>
          <p:cNvPr id="21" name="Shadow Man Pic"/>
          <p:cNvPicPr>
            <a:picLocks noChangeAspect="1"/>
          </p:cNvPicPr>
          <p:nvPr/>
        </p:nvPicPr>
        <p:blipFill>
          <a:blip r:embed="rId1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876" y="5497156"/>
            <a:ext cx="1395490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FF000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2" name="Lawrence 2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102"/>
          <a:stretch>
            <a:fillRect/>
          </a:stretch>
        </p:blipFill>
        <p:spPr>
          <a:xfrm>
            <a:off x="-717984" y="3409458"/>
            <a:ext cx="235028" cy="235028"/>
          </a:xfrm>
          <a:prstGeom prst="rect">
            <a:avLst/>
          </a:prstGeom>
        </p:spPr>
      </p:pic>
      <p:pic>
        <p:nvPicPr>
          <p:cNvPr id="37" name="Lawrence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102"/>
          <a:stretch>
            <a:fillRect/>
          </a:stretch>
        </p:blipFill>
        <p:spPr>
          <a:xfrm>
            <a:off x="-714458" y="3178806"/>
            <a:ext cx="235028" cy="235028"/>
          </a:xfrm>
          <a:prstGeom prst="rect">
            <a:avLst/>
          </a:prstGeom>
        </p:spPr>
      </p:pic>
      <p:pic>
        <p:nvPicPr>
          <p:cNvPr id="65" name="Lawrence Pic"/>
          <p:cNvPicPr>
            <a:picLocks noChangeAspect="1"/>
          </p:cNvPicPr>
          <p:nvPr/>
        </p:nvPicPr>
        <p:blipFill>
          <a:blip r:embed="rId1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151" y="5497155"/>
            <a:ext cx="1395488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FF000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The Evening Star">
            <a:hlinkClick r:id="" action="ppaction://media"/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102"/>
          <a:stretch>
            <a:fillRect/>
          </a:stretch>
        </p:blipFill>
        <p:spPr>
          <a:xfrm>
            <a:off x="-717985" y="2493933"/>
            <a:ext cx="235029" cy="235028"/>
          </a:xfrm>
          <a:prstGeom prst="rect">
            <a:avLst/>
          </a:prstGeom>
        </p:spPr>
      </p:pic>
      <p:pic>
        <p:nvPicPr>
          <p:cNvPr id="43" name="The Evening Star Pic"/>
          <p:cNvPicPr>
            <a:picLocks noChangeAspect="1"/>
          </p:cNvPicPr>
          <p:nvPr/>
        </p:nvPicPr>
        <p:blipFill>
          <a:blip r:embed="rId1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09" y="52857"/>
            <a:ext cx="1395490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92D05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Almost There 2">
            <a:hlinkClick r:id="" action="ppaction://media"/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102"/>
          <a:stretch>
            <a:fillRect/>
          </a:stretch>
        </p:blipFill>
        <p:spPr>
          <a:xfrm>
            <a:off x="-717985" y="2275502"/>
            <a:ext cx="235028" cy="235028"/>
          </a:xfrm>
          <a:prstGeom prst="rect">
            <a:avLst/>
          </a:prstGeom>
        </p:spPr>
      </p:pic>
      <p:pic>
        <p:nvPicPr>
          <p:cNvPr id="45" name="Almost There">
            <a:hlinkClick r:id="" action="ppaction://media"/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102"/>
          <a:stretch>
            <a:fillRect/>
          </a:stretch>
        </p:blipFill>
        <p:spPr>
          <a:xfrm>
            <a:off x="-717985" y="2275502"/>
            <a:ext cx="235028" cy="235028"/>
          </a:xfrm>
          <a:prstGeom prst="rect">
            <a:avLst/>
          </a:prstGeom>
        </p:spPr>
      </p:pic>
      <p:pic>
        <p:nvPicPr>
          <p:cNvPr id="46" name="Almost There Pic"/>
          <p:cNvPicPr>
            <a:picLocks noChangeAspect="1"/>
          </p:cNvPicPr>
          <p:nvPr/>
        </p:nvPicPr>
        <p:blipFill>
          <a:blip r:embed="rId1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893" y="52857"/>
            <a:ext cx="1395490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92D05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0" name="Tiana 2">
            <a:hlinkClick r:id="" action="ppaction://media"/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102"/>
          <a:stretch>
            <a:fillRect/>
          </a:stretch>
        </p:blipFill>
        <p:spPr>
          <a:xfrm>
            <a:off x="-717986" y="2080123"/>
            <a:ext cx="235028" cy="235028"/>
          </a:xfrm>
          <a:prstGeom prst="rect">
            <a:avLst/>
          </a:prstGeom>
        </p:spPr>
      </p:pic>
      <p:pic>
        <p:nvPicPr>
          <p:cNvPr id="49" name="Tiana">
            <a:hlinkClick r:id="" action="ppaction://media"/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102"/>
          <a:stretch>
            <a:fillRect/>
          </a:stretch>
        </p:blipFill>
        <p:spPr>
          <a:xfrm>
            <a:off x="-717985" y="2080123"/>
            <a:ext cx="235028" cy="235028"/>
          </a:xfrm>
          <a:prstGeom prst="rect">
            <a:avLst/>
          </a:prstGeom>
        </p:spPr>
      </p:pic>
      <p:pic>
        <p:nvPicPr>
          <p:cNvPr id="47" name="Tiana Pic"/>
          <p:cNvPicPr>
            <a:picLocks noChangeAspect="1"/>
          </p:cNvPicPr>
          <p:nvPr/>
        </p:nvPicPr>
        <p:blipFill>
          <a:blip r:embed="rId1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659" y="51471"/>
            <a:ext cx="1395490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accent4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3" name="Ray 3">
            <a:hlinkClick r:id="" action="ppaction://media"/>
          </p:cNvPr>
          <p:cNvPicPr>
            <a:picLocks noChangeAspect="1"/>
          </p:cNvPicPr>
          <p:nvPr>
            <a:audioFile r:link="rId46"/>
            <p:extLst>
              <p:ext uri="{DAA4B4D4-6D71-4841-9C94-3DE7FCFB9230}">
                <p14:media xmlns:p14="http://schemas.microsoft.com/office/powerpoint/2010/main" r:embed="rId45"/>
              </p:ext>
            </p:extLst>
          </p:nvPr>
        </p:nvPicPr>
        <p:blipFill>
          <a:blip r:embed="rId102"/>
          <a:stretch>
            <a:fillRect/>
          </a:stretch>
        </p:blipFill>
        <p:spPr>
          <a:xfrm>
            <a:off x="-718708" y="1820723"/>
            <a:ext cx="235029" cy="235028"/>
          </a:xfrm>
          <a:prstGeom prst="rect">
            <a:avLst/>
          </a:prstGeom>
        </p:spPr>
      </p:pic>
      <p:pic>
        <p:nvPicPr>
          <p:cNvPr id="52" name="Ray 2">
            <a:hlinkClick r:id="" action="ppaction://media"/>
          </p:cNvPr>
          <p:cNvPicPr>
            <a:picLocks noChangeAspect="1"/>
          </p:cNvPicPr>
          <p:nvPr>
            <a:audioFile r:link="rId48"/>
            <p:extLst>
              <p:ext uri="{DAA4B4D4-6D71-4841-9C94-3DE7FCFB9230}">
                <p14:media xmlns:p14="http://schemas.microsoft.com/office/powerpoint/2010/main" r:embed="rId47"/>
              </p:ext>
            </p:extLst>
          </p:nvPr>
        </p:nvPicPr>
        <p:blipFill>
          <a:blip r:embed="rId102"/>
          <a:stretch>
            <a:fillRect/>
          </a:stretch>
        </p:blipFill>
        <p:spPr>
          <a:xfrm>
            <a:off x="-718708" y="1820723"/>
            <a:ext cx="235029" cy="235028"/>
          </a:xfrm>
          <a:prstGeom prst="rect">
            <a:avLst/>
          </a:prstGeom>
        </p:spPr>
      </p:pic>
      <p:pic>
        <p:nvPicPr>
          <p:cNvPr id="51" name="Ray">
            <a:hlinkClick r:id="" action="ppaction://media"/>
          </p:cNvPr>
          <p:cNvPicPr>
            <a:picLocks noChangeAspect="1"/>
          </p:cNvPicPr>
          <p:nvPr>
            <a:audioFile r:link="rId50"/>
            <p:extLst>
              <p:ext uri="{DAA4B4D4-6D71-4841-9C94-3DE7FCFB9230}">
                <p14:media xmlns:p14="http://schemas.microsoft.com/office/powerpoint/2010/main" r:embed="rId49"/>
              </p:ext>
            </p:extLst>
          </p:nvPr>
        </p:nvPicPr>
        <p:blipFill>
          <a:blip r:embed="rId102"/>
          <a:stretch>
            <a:fillRect/>
          </a:stretch>
        </p:blipFill>
        <p:spPr>
          <a:xfrm>
            <a:off x="-709650" y="1821821"/>
            <a:ext cx="235028" cy="235028"/>
          </a:xfrm>
          <a:prstGeom prst="rect">
            <a:avLst/>
          </a:prstGeom>
        </p:spPr>
      </p:pic>
      <p:pic>
        <p:nvPicPr>
          <p:cNvPr id="41" name="Ray Pic"/>
          <p:cNvPicPr>
            <a:picLocks noChangeAspect="1"/>
          </p:cNvPicPr>
          <p:nvPr/>
        </p:nvPicPr>
        <p:blipFill>
          <a:blip r:embed="rId1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972" y="50867"/>
            <a:ext cx="1395490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accent4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5" name="Naveen 2">
            <a:hlinkClick r:id="" action="ppaction://media"/>
          </p:cNvPr>
          <p:cNvPicPr>
            <a:picLocks noChangeAspect="1"/>
          </p:cNvPicPr>
          <p:nvPr>
            <a:audioFile r:link="rId52"/>
            <p:extLst>
              <p:ext uri="{DAA4B4D4-6D71-4841-9C94-3DE7FCFB9230}">
                <p14:media xmlns:p14="http://schemas.microsoft.com/office/powerpoint/2010/main" r:embed="rId51"/>
              </p:ext>
            </p:extLst>
          </p:nvPr>
        </p:nvPicPr>
        <p:blipFill>
          <a:blip r:embed="rId102"/>
          <a:stretch>
            <a:fillRect/>
          </a:stretch>
        </p:blipFill>
        <p:spPr>
          <a:xfrm>
            <a:off x="-718708" y="1590351"/>
            <a:ext cx="235028" cy="235028"/>
          </a:xfrm>
          <a:prstGeom prst="rect">
            <a:avLst/>
          </a:prstGeom>
        </p:spPr>
      </p:pic>
      <p:pic>
        <p:nvPicPr>
          <p:cNvPr id="54" name="Naveen">
            <a:hlinkClick r:id="" action="ppaction://media"/>
          </p:cNvPr>
          <p:cNvPicPr>
            <a:picLocks noChangeAspect="1"/>
          </p:cNvPicPr>
          <p:nvPr>
            <a:audioFile r:link="rId54"/>
            <p:extLst>
              <p:ext uri="{DAA4B4D4-6D71-4841-9C94-3DE7FCFB9230}">
                <p14:media xmlns:p14="http://schemas.microsoft.com/office/powerpoint/2010/main" r:embed="rId53"/>
              </p:ext>
            </p:extLst>
          </p:nvPr>
        </p:nvPicPr>
        <p:blipFill>
          <a:blip r:embed="rId102"/>
          <a:stretch>
            <a:fillRect/>
          </a:stretch>
        </p:blipFill>
        <p:spPr>
          <a:xfrm>
            <a:off x="-718709" y="1590859"/>
            <a:ext cx="235028" cy="235028"/>
          </a:xfrm>
          <a:prstGeom prst="rect">
            <a:avLst/>
          </a:prstGeom>
        </p:spPr>
      </p:pic>
      <p:pic>
        <p:nvPicPr>
          <p:cNvPr id="62" name="Naveen Pic"/>
          <p:cNvPicPr>
            <a:picLocks noChangeAspect="1"/>
          </p:cNvPicPr>
          <p:nvPr/>
        </p:nvPicPr>
        <p:blipFill>
          <a:blip r:embed="rId1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876" y="50867"/>
            <a:ext cx="1395488" cy="126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accent4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7" name="Mama Odie 2">
            <a:hlinkClick r:id="" action="ppaction://media"/>
          </p:cNvPr>
          <p:cNvPicPr>
            <a:picLocks noChangeAspect="1"/>
          </p:cNvPicPr>
          <p:nvPr>
            <a:audioFile r:link="rId56"/>
            <p:extLst>
              <p:ext uri="{DAA4B4D4-6D71-4841-9C94-3DE7FCFB9230}">
                <p14:media xmlns:p14="http://schemas.microsoft.com/office/powerpoint/2010/main" r:embed="rId55"/>
              </p:ext>
            </p:extLst>
          </p:nvPr>
        </p:nvPicPr>
        <p:blipFill>
          <a:blip r:embed="rId102"/>
          <a:stretch>
            <a:fillRect/>
          </a:stretch>
        </p:blipFill>
        <p:spPr>
          <a:xfrm>
            <a:off x="-718711" y="1368348"/>
            <a:ext cx="235028" cy="235028"/>
          </a:xfrm>
          <a:prstGeom prst="rect">
            <a:avLst/>
          </a:prstGeom>
        </p:spPr>
      </p:pic>
      <p:pic>
        <p:nvPicPr>
          <p:cNvPr id="56" name="Mama Odie">
            <a:hlinkClick r:id="" action="ppaction://media"/>
          </p:cNvPr>
          <p:cNvPicPr>
            <a:picLocks noChangeAspect="1"/>
          </p:cNvPicPr>
          <p:nvPr>
            <a:audioFile r:link="rId58"/>
            <p:extLst>
              <p:ext uri="{DAA4B4D4-6D71-4841-9C94-3DE7FCFB9230}">
                <p14:media xmlns:p14="http://schemas.microsoft.com/office/powerpoint/2010/main" r:embed="rId57"/>
              </p:ext>
            </p:extLst>
          </p:nvPr>
        </p:nvPicPr>
        <p:blipFill>
          <a:blip r:embed="rId102"/>
          <a:stretch>
            <a:fillRect/>
          </a:stretch>
        </p:blipFill>
        <p:spPr>
          <a:xfrm>
            <a:off x="-718711" y="1367346"/>
            <a:ext cx="235028" cy="235028"/>
          </a:xfrm>
          <a:prstGeom prst="rect">
            <a:avLst/>
          </a:prstGeom>
        </p:spPr>
      </p:pic>
      <p:pic>
        <p:nvPicPr>
          <p:cNvPr id="39" name="Mama Odie Pic"/>
          <p:cNvPicPr>
            <a:picLocks noChangeAspect="1"/>
          </p:cNvPicPr>
          <p:nvPr/>
        </p:nvPicPr>
        <p:blipFill>
          <a:blip r:embed="rId1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216" y="1412755"/>
            <a:ext cx="1395490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accent4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8" name="Louis">
            <a:hlinkClick r:id="" action="ppaction://media"/>
          </p:cNvPr>
          <p:cNvPicPr>
            <a:picLocks noChangeAspect="1"/>
          </p:cNvPicPr>
          <p:nvPr>
            <a:audioFile r:link="rId60"/>
            <p:extLst>
              <p:ext uri="{DAA4B4D4-6D71-4841-9C94-3DE7FCFB9230}">
                <p14:media xmlns:p14="http://schemas.microsoft.com/office/powerpoint/2010/main" r:embed="rId59"/>
              </p:ext>
            </p:extLst>
          </p:nvPr>
        </p:nvPicPr>
        <p:blipFill>
          <a:blip r:embed="rId102"/>
          <a:stretch>
            <a:fillRect/>
          </a:stretch>
        </p:blipFill>
        <p:spPr>
          <a:xfrm>
            <a:off x="-718711" y="1137652"/>
            <a:ext cx="235028" cy="235028"/>
          </a:xfrm>
          <a:prstGeom prst="rect">
            <a:avLst/>
          </a:prstGeom>
        </p:spPr>
      </p:pic>
      <p:pic>
        <p:nvPicPr>
          <p:cNvPr id="23" name="Louis Pic"/>
          <p:cNvPicPr>
            <a:picLocks noChangeAspect="1"/>
          </p:cNvPicPr>
          <p:nvPr/>
        </p:nvPicPr>
        <p:blipFill>
          <a:blip r:embed="rId1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442" y="51471"/>
            <a:ext cx="1395490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accent4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9" name="Juju">
            <a:hlinkClick r:id="" action="ppaction://media"/>
          </p:cNvPr>
          <p:cNvPicPr>
            <a:picLocks noChangeAspect="1"/>
          </p:cNvPicPr>
          <p:nvPr>
            <a:audioFile r:link="rId62"/>
            <p:extLst>
              <p:ext uri="{DAA4B4D4-6D71-4841-9C94-3DE7FCFB9230}">
                <p14:media xmlns:p14="http://schemas.microsoft.com/office/powerpoint/2010/main" r:embed="rId61"/>
              </p:ext>
            </p:extLst>
          </p:nvPr>
        </p:nvPicPr>
        <p:blipFill>
          <a:blip r:embed="rId102"/>
          <a:stretch>
            <a:fillRect/>
          </a:stretch>
        </p:blipFill>
        <p:spPr>
          <a:xfrm>
            <a:off x="-717572" y="905931"/>
            <a:ext cx="235028" cy="235028"/>
          </a:xfrm>
          <a:prstGeom prst="rect">
            <a:avLst/>
          </a:prstGeom>
        </p:spPr>
      </p:pic>
      <p:pic>
        <p:nvPicPr>
          <p:cNvPr id="40" name="Juju Pic"/>
          <p:cNvPicPr>
            <a:picLocks noChangeAspect="1"/>
          </p:cNvPicPr>
          <p:nvPr/>
        </p:nvPicPr>
        <p:blipFill>
          <a:blip r:embed="rId1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18" y="1412755"/>
            <a:ext cx="1395490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accent4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" name="Eudora">
            <a:hlinkClick r:id="" action="ppaction://media"/>
          </p:cNvPr>
          <p:cNvPicPr>
            <a:picLocks noChangeAspect="1"/>
          </p:cNvPicPr>
          <p:nvPr>
            <a:audioFile r:link="rId64"/>
            <p:extLst>
              <p:ext uri="{DAA4B4D4-6D71-4841-9C94-3DE7FCFB9230}">
                <p14:media xmlns:p14="http://schemas.microsoft.com/office/powerpoint/2010/main" r:embed="rId63"/>
              </p:ext>
            </p:extLst>
          </p:nvPr>
        </p:nvPicPr>
        <p:blipFill>
          <a:blip r:embed="rId102"/>
          <a:stretch>
            <a:fillRect/>
          </a:stretch>
        </p:blipFill>
        <p:spPr>
          <a:xfrm>
            <a:off x="-718711" y="676864"/>
            <a:ext cx="235028" cy="235028"/>
          </a:xfrm>
          <a:prstGeom prst="rect">
            <a:avLst/>
          </a:prstGeom>
        </p:spPr>
      </p:pic>
      <p:pic>
        <p:nvPicPr>
          <p:cNvPr id="22" name="Eudora Pic"/>
          <p:cNvPicPr>
            <a:picLocks noChangeAspect="1"/>
          </p:cNvPicPr>
          <p:nvPr/>
        </p:nvPicPr>
        <p:blipFill>
          <a:blip r:embed="rId1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346" y="51471"/>
            <a:ext cx="1395488" cy="126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accent4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3" name="Charlotte 2">
            <a:hlinkClick r:id="" action="ppaction://media"/>
          </p:cNvPr>
          <p:cNvPicPr>
            <a:picLocks noChangeAspect="1"/>
          </p:cNvPicPr>
          <p:nvPr>
            <a:audioFile r:link="rId66"/>
            <p:extLst>
              <p:ext uri="{DAA4B4D4-6D71-4841-9C94-3DE7FCFB9230}">
                <p14:media xmlns:p14="http://schemas.microsoft.com/office/powerpoint/2010/main" r:embed="rId65"/>
              </p:ext>
            </p:extLst>
          </p:nvPr>
        </p:nvPicPr>
        <p:blipFill>
          <a:blip r:embed="rId102"/>
          <a:stretch>
            <a:fillRect/>
          </a:stretch>
        </p:blipFill>
        <p:spPr>
          <a:xfrm>
            <a:off x="-717589" y="445842"/>
            <a:ext cx="235028" cy="235028"/>
          </a:xfrm>
          <a:prstGeom prst="rect">
            <a:avLst/>
          </a:prstGeom>
        </p:spPr>
      </p:pic>
      <p:pic>
        <p:nvPicPr>
          <p:cNvPr id="64" name="Charlotte">
            <a:hlinkClick r:id="" action="ppaction://media"/>
          </p:cNvPr>
          <p:cNvPicPr>
            <a:picLocks noChangeAspect="1"/>
          </p:cNvPicPr>
          <p:nvPr>
            <a:audioFile r:link="rId68"/>
            <p:extLst>
              <p:ext uri="{DAA4B4D4-6D71-4841-9C94-3DE7FCFB9230}">
                <p14:media xmlns:p14="http://schemas.microsoft.com/office/powerpoint/2010/main" r:embed="rId67"/>
              </p:ext>
            </p:extLst>
          </p:nvPr>
        </p:nvPicPr>
        <p:blipFill>
          <a:blip r:embed="rId102"/>
          <a:stretch>
            <a:fillRect/>
          </a:stretch>
        </p:blipFill>
        <p:spPr>
          <a:xfrm>
            <a:off x="-717589" y="444336"/>
            <a:ext cx="235028" cy="235028"/>
          </a:xfrm>
          <a:prstGeom prst="rect">
            <a:avLst/>
          </a:prstGeom>
        </p:spPr>
      </p:pic>
      <p:pic>
        <p:nvPicPr>
          <p:cNvPr id="19" name="Charlotte Pic"/>
          <p:cNvPicPr>
            <a:picLocks noChangeAspect="1"/>
          </p:cNvPicPr>
          <p:nvPr/>
        </p:nvPicPr>
        <p:blipFill>
          <a:blip r:embed="rId1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140" y="1413361"/>
            <a:ext cx="1395488" cy="126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accent4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7" name="Big Daddy La Bouff">
            <a:hlinkClick r:id="" action="ppaction://media"/>
          </p:cNvPr>
          <p:cNvPicPr>
            <a:picLocks noChangeAspect="1"/>
          </p:cNvPicPr>
          <p:nvPr>
            <a:audioFile r:link="rId70"/>
            <p:extLst>
              <p:ext uri="{DAA4B4D4-6D71-4841-9C94-3DE7FCFB9230}">
                <p14:media xmlns:p14="http://schemas.microsoft.com/office/powerpoint/2010/main" r:embed="rId69"/>
              </p:ext>
            </p:extLst>
          </p:nvPr>
        </p:nvPicPr>
        <p:blipFill>
          <a:blip r:embed="rId102"/>
          <a:stretch>
            <a:fillRect/>
          </a:stretch>
        </p:blipFill>
        <p:spPr>
          <a:xfrm>
            <a:off x="-709650" y="223839"/>
            <a:ext cx="235028" cy="235029"/>
          </a:xfrm>
          <a:prstGeom prst="rect">
            <a:avLst/>
          </a:prstGeom>
        </p:spPr>
      </p:pic>
      <p:pic>
        <p:nvPicPr>
          <p:cNvPr id="16" name="Big Daddy La Bouff Pic"/>
          <p:cNvPicPr>
            <a:picLocks noChangeAspect="1"/>
          </p:cNvPicPr>
          <p:nvPr/>
        </p:nvPicPr>
        <p:blipFill>
          <a:blip r:embed="rId1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393" y="1410006"/>
            <a:ext cx="1395490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accent4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2" name="Port-Neg 5">
            <a:hlinkClick r:id="" action="ppaction://media"/>
          </p:cNvPr>
          <p:cNvPicPr>
            <a:picLocks noChangeAspect="1"/>
          </p:cNvPicPr>
          <p:nvPr>
            <a:audioFile r:link="rId72"/>
            <p:extLst>
              <p:ext uri="{DAA4B4D4-6D71-4841-9C94-3DE7FCFB9230}">
                <p14:media xmlns:p14="http://schemas.microsoft.com/office/powerpoint/2010/main" r:embed="rId71"/>
              </p:ext>
            </p:extLst>
          </p:nvPr>
        </p:nvPicPr>
        <p:blipFill>
          <a:blip r:embed="rId102"/>
          <a:stretch>
            <a:fillRect/>
          </a:stretch>
        </p:blipFill>
        <p:spPr>
          <a:xfrm>
            <a:off x="705084" y="-700495"/>
            <a:ext cx="235028" cy="235028"/>
          </a:xfrm>
          <a:prstGeom prst="rect">
            <a:avLst/>
          </a:prstGeom>
        </p:spPr>
      </p:pic>
      <p:pic>
        <p:nvPicPr>
          <p:cNvPr id="81" name="Port-Neg 4">
            <a:hlinkClick r:id="" action="ppaction://media"/>
          </p:cNvPr>
          <p:cNvPicPr>
            <a:picLocks noChangeAspect="1"/>
          </p:cNvPicPr>
          <p:nvPr>
            <a:audioFile r:link="rId74"/>
            <p:extLst>
              <p:ext uri="{DAA4B4D4-6D71-4841-9C94-3DE7FCFB9230}">
                <p14:media xmlns:p14="http://schemas.microsoft.com/office/powerpoint/2010/main" r:embed="rId73"/>
              </p:ext>
            </p:extLst>
          </p:nvPr>
        </p:nvPicPr>
        <p:blipFill>
          <a:blip r:embed="rId102"/>
          <a:stretch>
            <a:fillRect/>
          </a:stretch>
        </p:blipFill>
        <p:spPr>
          <a:xfrm>
            <a:off x="705084" y="-700495"/>
            <a:ext cx="235028" cy="235028"/>
          </a:xfrm>
          <a:prstGeom prst="rect">
            <a:avLst/>
          </a:prstGeom>
        </p:spPr>
      </p:pic>
      <p:pic>
        <p:nvPicPr>
          <p:cNvPr id="80" name="Port-Neg 3">
            <a:hlinkClick r:id="" action="ppaction://media"/>
          </p:cNvPr>
          <p:cNvPicPr>
            <a:picLocks noChangeAspect="1"/>
          </p:cNvPicPr>
          <p:nvPr>
            <a:audioFile r:link="rId76"/>
            <p:extLst>
              <p:ext uri="{DAA4B4D4-6D71-4841-9C94-3DE7FCFB9230}">
                <p14:media xmlns:p14="http://schemas.microsoft.com/office/powerpoint/2010/main" r:embed="rId75"/>
              </p:ext>
            </p:extLst>
          </p:nvPr>
        </p:nvPicPr>
        <p:blipFill>
          <a:blip r:embed="rId102"/>
          <a:stretch>
            <a:fillRect/>
          </a:stretch>
        </p:blipFill>
        <p:spPr>
          <a:xfrm>
            <a:off x="705084" y="-700495"/>
            <a:ext cx="235028" cy="235028"/>
          </a:xfrm>
          <a:prstGeom prst="rect">
            <a:avLst/>
          </a:prstGeom>
        </p:spPr>
      </p:pic>
      <p:pic>
        <p:nvPicPr>
          <p:cNvPr id="79" name="Port-Neg 2">
            <a:hlinkClick r:id="" action="ppaction://media"/>
          </p:cNvPr>
          <p:cNvPicPr>
            <a:picLocks noChangeAspect="1"/>
          </p:cNvPicPr>
          <p:nvPr>
            <a:audioFile r:link="rId78"/>
            <p:extLst>
              <p:ext uri="{DAA4B4D4-6D71-4841-9C94-3DE7FCFB9230}">
                <p14:media xmlns:p14="http://schemas.microsoft.com/office/powerpoint/2010/main" r:embed="rId77"/>
              </p:ext>
            </p:extLst>
          </p:nvPr>
        </p:nvPicPr>
        <p:blipFill>
          <a:blip r:embed="rId102"/>
          <a:stretch>
            <a:fillRect/>
          </a:stretch>
        </p:blipFill>
        <p:spPr>
          <a:xfrm>
            <a:off x="705084" y="-699930"/>
            <a:ext cx="235028" cy="235028"/>
          </a:xfrm>
          <a:prstGeom prst="rect">
            <a:avLst/>
          </a:prstGeom>
        </p:spPr>
      </p:pic>
      <p:pic>
        <p:nvPicPr>
          <p:cNvPr id="78" name="Port-Neg 1">
            <a:hlinkClick r:id="" action="ppaction://media"/>
          </p:cNvPr>
          <p:cNvPicPr>
            <a:picLocks noChangeAspect="1"/>
          </p:cNvPicPr>
          <p:nvPr>
            <a:audioFile r:link="rId80"/>
            <p:extLst>
              <p:ext uri="{DAA4B4D4-6D71-4841-9C94-3DE7FCFB9230}">
                <p14:media xmlns:p14="http://schemas.microsoft.com/office/powerpoint/2010/main" r:embed="rId79"/>
              </p:ext>
            </p:extLst>
          </p:nvPr>
        </p:nvPicPr>
        <p:blipFill>
          <a:blip r:embed="rId102"/>
          <a:stretch>
            <a:fillRect/>
          </a:stretch>
        </p:blipFill>
        <p:spPr>
          <a:xfrm>
            <a:off x="707535" y="-699930"/>
            <a:ext cx="235028" cy="235028"/>
          </a:xfrm>
          <a:prstGeom prst="rect">
            <a:avLst/>
          </a:prstGeom>
        </p:spPr>
      </p:pic>
      <p:pic>
        <p:nvPicPr>
          <p:cNvPr id="77" name="Port-Pos 5">
            <a:hlinkClick r:id="" action="ppaction://media"/>
          </p:cNvPr>
          <p:cNvPicPr>
            <a:picLocks noChangeAspect="1"/>
          </p:cNvPicPr>
          <p:nvPr>
            <a:audioFile r:link="rId82"/>
            <p:extLst>
              <p:ext uri="{DAA4B4D4-6D71-4841-9C94-3DE7FCFB9230}">
                <p14:media xmlns:p14="http://schemas.microsoft.com/office/powerpoint/2010/main" r:embed="rId81"/>
              </p:ext>
            </p:extLst>
          </p:nvPr>
        </p:nvPicPr>
        <p:blipFill>
          <a:blip r:embed="rId102"/>
          <a:stretch>
            <a:fillRect/>
          </a:stretch>
        </p:blipFill>
        <p:spPr>
          <a:xfrm>
            <a:off x="470056" y="-700495"/>
            <a:ext cx="235028" cy="235028"/>
          </a:xfrm>
          <a:prstGeom prst="rect">
            <a:avLst/>
          </a:prstGeom>
        </p:spPr>
      </p:pic>
      <p:pic>
        <p:nvPicPr>
          <p:cNvPr id="76" name="Port-Pos 4">
            <a:hlinkClick r:id="" action="ppaction://media"/>
          </p:cNvPr>
          <p:cNvPicPr>
            <a:picLocks noChangeAspect="1"/>
          </p:cNvPicPr>
          <p:nvPr>
            <a:audioFile r:link="rId84"/>
            <p:extLst>
              <p:ext uri="{DAA4B4D4-6D71-4841-9C94-3DE7FCFB9230}">
                <p14:media xmlns:p14="http://schemas.microsoft.com/office/powerpoint/2010/main" r:embed="rId83"/>
              </p:ext>
            </p:extLst>
          </p:nvPr>
        </p:nvPicPr>
        <p:blipFill>
          <a:blip r:embed="rId102"/>
          <a:stretch>
            <a:fillRect/>
          </a:stretch>
        </p:blipFill>
        <p:spPr>
          <a:xfrm>
            <a:off x="470056" y="-700495"/>
            <a:ext cx="235028" cy="235028"/>
          </a:xfrm>
          <a:prstGeom prst="rect">
            <a:avLst/>
          </a:prstGeom>
        </p:spPr>
      </p:pic>
      <p:pic>
        <p:nvPicPr>
          <p:cNvPr id="75" name="Port-Pos 3">
            <a:hlinkClick r:id="" action="ppaction://media"/>
          </p:cNvPr>
          <p:cNvPicPr>
            <a:picLocks noChangeAspect="1"/>
          </p:cNvPicPr>
          <p:nvPr>
            <a:audioFile r:link="rId86"/>
            <p:extLst>
              <p:ext uri="{DAA4B4D4-6D71-4841-9C94-3DE7FCFB9230}">
                <p14:media xmlns:p14="http://schemas.microsoft.com/office/powerpoint/2010/main" r:embed="rId85"/>
              </p:ext>
            </p:extLst>
          </p:nvPr>
        </p:nvPicPr>
        <p:blipFill>
          <a:blip r:embed="rId102"/>
          <a:stretch>
            <a:fillRect/>
          </a:stretch>
        </p:blipFill>
        <p:spPr>
          <a:xfrm>
            <a:off x="470056" y="-699641"/>
            <a:ext cx="235028" cy="235028"/>
          </a:xfrm>
          <a:prstGeom prst="rect">
            <a:avLst/>
          </a:prstGeom>
        </p:spPr>
      </p:pic>
      <p:pic>
        <p:nvPicPr>
          <p:cNvPr id="74" name="Port-Pos 2">
            <a:hlinkClick r:id="" action="ppaction://media"/>
          </p:cNvPr>
          <p:cNvPicPr>
            <a:picLocks noChangeAspect="1"/>
          </p:cNvPicPr>
          <p:nvPr>
            <a:audioFile r:link="rId88"/>
            <p:extLst>
              <p:ext uri="{DAA4B4D4-6D71-4841-9C94-3DE7FCFB9230}">
                <p14:media xmlns:p14="http://schemas.microsoft.com/office/powerpoint/2010/main" r:embed="rId87"/>
              </p:ext>
            </p:extLst>
          </p:nvPr>
        </p:nvPicPr>
        <p:blipFill>
          <a:blip r:embed="rId102"/>
          <a:stretch>
            <a:fillRect/>
          </a:stretch>
        </p:blipFill>
        <p:spPr>
          <a:xfrm>
            <a:off x="470056" y="-699641"/>
            <a:ext cx="235028" cy="235028"/>
          </a:xfrm>
          <a:prstGeom prst="rect">
            <a:avLst/>
          </a:prstGeom>
        </p:spPr>
      </p:pic>
      <p:pic>
        <p:nvPicPr>
          <p:cNvPr id="73" name="Port-Pos 1">
            <a:hlinkClick r:id="" action="ppaction://media"/>
          </p:cNvPr>
          <p:cNvPicPr>
            <a:picLocks noChangeAspect="1"/>
          </p:cNvPicPr>
          <p:nvPr>
            <a:audioFile r:link="rId90"/>
            <p:extLst>
              <p:ext uri="{DAA4B4D4-6D71-4841-9C94-3DE7FCFB9230}">
                <p14:media xmlns:p14="http://schemas.microsoft.com/office/powerpoint/2010/main" r:embed="rId89"/>
              </p:ext>
            </p:extLst>
          </p:nvPr>
        </p:nvPicPr>
        <p:blipFill>
          <a:blip r:embed="rId102"/>
          <a:stretch>
            <a:fillRect/>
          </a:stretch>
        </p:blipFill>
        <p:spPr>
          <a:xfrm>
            <a:off x="470056" y="-699352"/>
            <a:ext cx="235028" cy="235028"/>
          </a:xfrm>
          <a:prstGeom prst="rect">
            <a:avLst/>
          </a:prstGeom>
        </p:spPr>
      </p:pic>
      <p:pic>
        <p:nvPicPr>
          <p:cNvPr id="72" name="Port-Win">
            <a:hlinkClick r:id="" action="ppaction://media"/>
          </p:cNvPr>
          <p:cNvPicPr>
            <a:picLocks noChangeAspect="1"/>
          </p:cNvPicPr>
          <p:nvPr>
            <a:audioFile r:link="rId92"/>
            <p:extLst>
              <p:ext uri="{DAA4B4D4-6D71-4841-9C94-3DE7FCFB9230}">
                <p14:media xmlns:p14="http://schemas.microsoft.com/office/powerpoint/2010/main" r:embed="rId91"/>
              </p:ext>
            </p:extLst>
          </p:nvPr>
        </p:nvPicPr>
        <p:blipFill>
          <a:blip r:embed="rId102"/>
          <a:stretch>
            <a:fillRect/>
          </a:stretch>
        </p:blipFill>
        <p:spPr>
          <a:xfrm>
            <a:off x="235028" y="-694671"/>
            <a:ext cx="235028" cy="235028"/>
          </a:xfrm>
          <a:prstGeom prst="rect">
            <a:avLst/>
          </a:prstGeom>
        </p:spPr>
      </p:pic>
      <p:pic>
        <p:nvPicPr>
          <p:cNvPr id="69" name="Port-Board">
            <a:hlinkClick r:id="" action="ppaction://media"/>
          </p:cNvPr>
          <p:cNvPicPr>
            <a:picLocks noChangeAspect="1"/>
          </p:cNvPicPr>
          <p:nvPr>
            <a:audioFile r:link="rId94"/>
            <p:extLst>
              <p:ext uri="{DAA4B4D4-6D71-4841-9C94-3DE7FCFB9230}">
                <p14:media xmlns:p14="http://schemas.microsoft.com/office/powerpoint/2010/main" r:embed="rId93"/>
              </p:ext>
            </p:extLst>
          </p:nvPr>
        </p:nvPicPr>
        <p:blipFill>
          <a:blip r:embed="rId102"/>
          <a:stretch>
            <a:fillRect/>
          </a:stretch>
        </p:blipFill>
        <p:spPr>
          <a:xfrm>
            <a:off x="0" y="-694672"/>
            <a:ext cx="235028" cy="235029"/>
          </a:xfrm>
          <a:prstGeom prst="rect">
            <a:avLst/>
          </a:prstGeom>
        </p:spPr>
      </p:pic>
      <p:pic>
        <p:nvPicPr>
          <p:cNvPr id="60" name="Terror">
            <a:hlinkClick r:id="" action="ppaction://media"/>
          </p:cNvPr>
          <p:cNvPicPr>
            <a:picLocks noChangeAspect="1"/>
          </p:cNvPicPr>
          <p:nvPr>
            <a:audioFile r:link="rId96"/>
            <p:extLst>
              <p:ext uri="{DAA4B4D4-6D71-4841-9C94-3DE7FCFB9230}">
                <p14:media xmlns:p14="http://schemas.microsoft.com/office/powerpoint/2010/main" r:embed="rId95"/>
              </p:ext>
            </p:extLst>
          </p:nvPr>
        </p:nvPicPr>
        <p:blipFill>
          <a:blip r:embed="rId102"/>
          <a:stretch>
            <a:fillRect/>
          </a:stretch>
        </p:blipFill>
        <p:spPr>
          <a:xfrm>
            <a:off x="-709650" y="6616861"/>
            <a:ext cx="235028" cy="23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5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68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989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108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112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5773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369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4205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7209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2847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2298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2612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3108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5955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5120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3448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3" dur="2873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475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72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7" dur="172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6608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3" dur="472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0" dur="707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8" dur="402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6" dur="211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4" dur="363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0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2" dur="713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8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0" dur="57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6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8" dur="20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5" dur="50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3" dur="31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9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1" dur="2716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7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9" dur="5250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6" dur="352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4" dur="2037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9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1" dur="3474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9" dur="4519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audio>
              <p:cMediaNode vol="80000">
                <p:cTn id="2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2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2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2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2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2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2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2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2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2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2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2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3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3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3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3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3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3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3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80000">
                <p:cTn id="3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3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3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3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3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vol="80000">
                <p:cTn id="3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  <p:audio>
              <p:cMediaNode vol="80000">
                <p:cTn id="3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audio>
              <p:cMediaNode vol="80000">
                <p:cTn id="3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3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vol="80000">
                <p:cTn id="3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3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vol="80000">
                <p:cTn id="3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audio>
              <p:cMediaNode vol="80000">
                <p:cTn id="3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audio>
              <p:cMediaNode vol="80000">
                <p:cTn id="3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audio>
              <p:cMediaNode vol="80000">
                <p:cTn id="3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audio>
              <p:cMediaNode vol="80000">
                <p:cTn id="3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  <p:seq concurrent="1" nextAc="seek">
              <p:cTn id="3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4" fill="hold">
                      <p:stCondLst>
                        <p:cond delay="0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0" dur="5590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7" dur="1462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4" dur="3552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1" dur="4075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8" dur="3892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6" dur="3892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3" dur="1488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0" dur="1906" fill="hold"/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7" dur="2168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4" dur="2089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  <p:audio>
              <p:cMediaNode vol="80000">
                <p:cTn id="3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  <p:audio>
              <p:cMediaNode vol="80000">
                <p:cTn id="3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  <p:audio>
              <p:cMediaNode vol="80000">
                <p:cTn id="3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  <p:audio>
              <p:cMediaNode vol="80000">
                <p:cTn id="3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"/>
                </p:tgtEl>
              </p:cMediaNode>
            </p:audio>
            <p:seq concurrent="1" nextAc="seek">
              <p:cTn id="40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1" fill="hold">
                      <p:stCondLst>
                        <p:cond delay="0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7" dur="4205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4" dur="7653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0</Words>
  <Application>Microsoft Office PowerPoint</Application>
  <PresentationFormat>Widescreen</PresentationFormat>
  <Paragraphs>0</Paragraphs>
  <Slides>1</Slides>
  <Notes>0</Notes>
  <HiddenSlides>0</HiddenSlides>
  <MMClips>48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Showdown</dc:creator>
  <cp:lastModifiedBy>Showdown</cp:lastModifiedBy>
  <cp:revision>75</cp:revision>
  <dcterms:created xsi:type="dcterms:W3CDTF">2021-01-19T20:48:40Z</dcterms:created>
  <dcterms:modified xsi:type="dcterms:W3CDTF">2022-03-22T17:41:39Z</dcterms:modified>
</cp:coreProperties>
</file>