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96"/>
    <a:srgbClr val="050508"/>
    <a:srgbClr val="983933"/>
    <a:srgbClr val="5D3831"/>
    <a:srgbClr val="363431"/>
    <a:srgbClr val="914778"/>
    <a:srgbClr val="6E4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13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6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5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7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53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8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8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6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12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5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98AC-84D3-4A16-B5F4-E877B8817CE0}" type="datetimeFigureOut">
              <a:rPr lang="en-CA" smtClean="0"/>
              <a:t>22/03/2022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49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117" Type="http://schemas.openxmlformats.org/officeDocument/2006/relationships/image" Target="../media/image22.jpeg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audio" Target="../media/media42.mp3"/><Relationship Id="rId89" Type="http://schemas.microsoft.com/office/2007/relationships/media" Target="../media/media45.mp3"/><Relationship Id="rId112" Type="http://schemas.openxmlformats.org/officeDocument/2006/relationships/image" Target="../media/image17.jpeg"/><Relationship Id="rId16" Type="http://schemas.openxmlformats.org/officeDocument/2006/relationships/audio" Target="../media/media8.mp3"/><Relationship Id="rId107" Type="http://schemas.openxmlformats.org/officeDocument/2006/relationships/image" Target="../media/image12.jpeg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102" Type="http://schemas.openxmlformats.org/officeDocument/2006/relationships/image" Target="../media/image7.jpeg"/><Relationship Id="rId123" Type="http://schemas.openxmlformats.org/officeDocument/2006/relationships/image" Target="../media/image28.jpeg"/><Relationship Id="rId5" Type="http://schemas.microsoft.com/office/2007/relationships/media" Target="../media/media3.mp3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90" Type="http://schemas.openxmlformats.org/officeDocument/2006/relationships/audio" Target="../media/media45.mp3"/><Relationship Id="rId95" Type="http://schemas.openxmlformats.org/officeDocument/2006/relationships/slideLayout" Target="../slideLayouts/slideLayout1.xml"/><Relationship Id="rId19" Type="http://schemas.microsoft.com/office/2007/relationships/media" Target="../media/media10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56" Type="http://schemas.openxmlformats.org/officeDocument/2006/relationships/audio" Target="../media/media28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77" Type="http://schemas.microsoft.com/office/2007/relationships/media" Target="../media/media39.mp3"/><Relationship Id="rId100" Type="http://schemas.openxmlformats.org/officeDocument/2006/relationships/image" Target="../media/image5.jpeg"/><Relationship Id="rId105" Type="http://schemas.openxmlformats.org/officeDocument/2006/relationships/image" Target="../media/image10.jpeg"/><Relationship Id="rId113" Type="http://schemas.openxmlformats.org/officeDocument/2006/relationships/image" Target="../media/image18.jpeg"/><Relationship Id="rId118" Type="http://schemas.openxmlformats.org/officeDocument/2006/relationships/image" Target="../media/image23.jpeg"/><Relationship Id="rId126" Type="http://schemas.openxmlformats.org/officeDocument/2006/relationships/image" Target="../media/image31.jpeg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93" Type="http://schemas.microsoft.com/office/2007/relationships/media" Target="../media/media47.mp3"/><Relationship Id="rId98" Type="http://schemas.openxmlformats.org/officeDocument/2006/relationships/image" Target="../media/image3.png"/><Relationship Id="rId121" Type="http://schemas.openxmlformats.org/officeDocument/2006/relationships/image" Target="../media/image26.jpeg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103" Type="http://schemas.openxmlformats.org/officeDocument/2006/relationships/image" Target="../media/image8.jpeg"/><Relationship Id="rId108" Type="http://schemas.openxmlformats.org/officeDocument/2006/relationships/image" Target="../media/image13.jpeg"/><Relationship Id="rId116" Type="http://schemas.openxmlformats.org/officeDocument/2006/relationships/image" Target="../media/image21.jpeg"/><Relationship Id="rId124" Type="http://schemas.openxmlformats.org/officeDocument/2006/relationships/image" Target="../media/image29.jpeg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91" Type="http://schemas.microsoft.com/office/2007/relationships/media" Target="../media/media46.mp3"/><Relationship Id="rId96" Type="http://schemas.openxmlformats.org/officeDocument/2006/relationships/image" Target="../media/image1.jpeg"/><Relationship Id="rId111" Type="http://schemas.openxmlformats.org/officeDocument/2006/relationships/image" Target="../media/image16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6" Type="http://schemas.openxmlformats.org/officeDocument/2006/relationships/image" Target="../media/image11.jpeg"/><Relationship Id="rId114" Type="http://schemas.openxmlformats.org/officeDocument/2006/relationships/image" Target="../media/image19.jpeg"/><Relationship Id="rId119" Type="http://schemas.openxmlformats.org/officeDocument/2006/relationships/image" Target="../media/image24.jpeg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94" Type="http://schemas.openxmlformats.org/officeDocument/2006/relationships/audio" Target="../media/media47.mp3"/><Relationship Id="rId99" Type="http://schemas.openxmlformats.org/officeDocument/2006/relationships/image" Target="../media/image4.png"/><Relationship Id="rId101" Type="http://schemas.openxmlformats.org/officeDocument/2006/relationships/image" Target="../media/image6.jpeg"/><Relationship Id="rId122" Type="http://schemas.openxmlformats.org/officeDocument/2006/relationships/image" Target="../media/image27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109" Type="http://schemas.openxmlformats.org/officeDocument/2006/relationships/image" Target="../media/image14.jpeg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97" Type="http://schemas.openxmlformats.org/officeDocument/2006/relationships/image" Target="../media/image2.jpeg"/><Relationship Id="rId104" Type="http://schemas.openxmlformats.org/officeDocument/2006/relationships/image" Target="../media/image9.jpeg"/><Relationship Id="rId120" Type="http://schemas.openxmlformats.org/officeDocument/2006/relationships/image" Target="../media/image25.jpeg"/><Relationship Id="rId125" Type="http://schemas.openxmlformats.org/officeDocument/2006/relationships/image" Target="../media/image30.jpeg"/><Relationship Id="rId7" Type="http://schemas.microsoft.com/office/2007/relationships/media" Target="../media/media4.mp3"/><Relationship Id="rId71" Type="http://schemas.microsoft.com/office/2007/relationships/media" Target="../media/media36.mp3"/><Relationship Id="rId92" Type="http://schemas.openxmlformats.org/officeDocument/2006/relationships/audio" Target="../media/media4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microsoft.com/office/2007/relationships/media" Target="../media/media44.mp3"/><Relationship Id="rId110" Type="http://schemas.openxmlformats.org/officeDocument/2006/relationships/image" Target="../media/image15.jpeg"/><Relationship Id="rId115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 Top"/>
          <p:cNvPicPr>
            <a:picLocks noChangeAspect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1171" cy="2717559"/>
          </a:xfrm>
          <a:prstGeom prst="rect">
            <a:avLst/>
          </a:prstGeom>
        </p:spPr>
      </p:pic>
      <p:pic>
        <p:nvPicPr>
          <p:cNvPr id="9" name="BG Bottom"/>
          <p:cNvPicPr>
            <a:picLocks noChangeAspect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7444"/>
            <a:ext cx="12211171" cy="4140556"/>
          </a:xfrm>
          <a:prstGeom prst="rect">
            <a:avLst/>
          </a:prstGeom>
          <a:effectLst/>
        </p:spPr>
      </p:pic>
      <p:pic>
        <p:nvPicPr>
          <p:cNvPr id="76" name="Portrait"/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82" y="1318259"/>
            <a:ext cx="2171704" cy="2830074"/>
          </a:xfrm>
          <a:prstGeom prst="rect">
            <a:avLst/>
          </a:prstGeom>
        </p:spPr>
      </p:pic>
      <p:pic>
        <p:nvPicPr>
          <p:cNvPr id="4" name="Vani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5" y="5812366"/>
            <a:ext cx="235029" cy="235028"/>
          </a:xfrm>
          <a:prstGeom prst="rect">
            <a:avLst/>
          </a:prstGeom>
        </p:spPr>
      </p:pic>
      <p:pic>
        <p:nvPicPr>
          <p:cNvPr id="33" name="Vanity Pic"/>
          <p:cNvPicPr>
            <a:picLocks noChangeAspect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13" y="549773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Jealous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4" y="6047394"/>
            <a:ext cx="235029" cy="235028"/>
          </a:xfrm>
          <a:prstGeom prst="rect">
            <a:avLst/>
          </a:prstGeom>
        </p:spPr>
      </p:pic>
      <p:pic>
        <p:nvPicPr>
          <p:cNvPr id="34" name="Jealousy Pic"/>
          <p:cNvPicPr>
            <a:picLocks noChangeAspect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8" y="549246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Thunderbol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6" y="5577338"/>
            <a:ext cx="235028" cy="235028"/>
          </a:xfrm>
          <a:prstGeom prst="rect">
            <a:avLst/>
          </a:prstGeom>
        </p:spPr>
      </p:pic>
      <p:pic>
        <p:nvPicPr>
          <p:cNvPr id="26" name="Thunderbolt Pic"/>
          <p:cNvPicPr>
            <a:picLocks noChangeAspect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860" y="279423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Take a Bite 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7" y="5342310"/>
            <a:ext cx="235029" cy="235028"/>
          </a:xfrm>
          <a:prstGeom prst="rect">
            <a:avLst/>
          </a:prstGeom>
        </p:spPr>
      </p:pic>
      <p:pic>
        <p:nvPicPr>
          <p:cNvPr id="12" name="Take a Bite 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7" y="5342310"/>
            <a:ext cx="235029" cy="235028"/>
          </a:xfrm>
          <a:prstGeom prst="rect">
            <a:avLst/>
          </a:prstGeom>
        </p:spPr>
      </p:pic>
      <p:pic>
        <p:nvPicPr>
          <p:cNvPr id="11" name="Take a Bite 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6" y="5342310"/>
            <a:ext cx="235028" cy="235028"/>
          </a:xfrm>
          <a:prstGeom prst="rect">
            <a:avLst/>
          </a:prstGeom>
        </p:spPr>
      </p:pic>
      <p:pic>
        <p:nvPicPr>
          <p:cNvPr id="7" name="Take a Bit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6" y="5342310"/>
            <a:ext cx="235028" cy="235028"/>
          </a:xfrm>
          <a:prstGeom prst="rect">
            <a:avLst/>
          </a:prstGeom>
        </p:spPr>
      </p:pic>
      <p:pic>
        <p:nvPicPr>
          <p:cNvPr id="35" name="Take a Bite Pic"/>
          <p:cNvPicPr>
            <a:picLocks noChangeAspect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46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'll Fix Ya!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7" y="5107282"/>
            <a:ext cx="235029" cy="235028"/>
          </a:xfrm>
          <a:prstGeom prst="rect">
            <a:avLst/>
          </a:prstGeom>
        </p:spPr>
      </p:pic>
      <p:pic>
        <p:nvPicPr>
          <p:cNvPr id="36" name="I'll Fix Ya Pic"/>
          <p:cNvPicPr>
            <a:picLocks noChangeAspect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46" y="2789391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Black Magic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7" y="4872254"/>
            <a:ext cx="235029" cy="235028"/>
          </a:xfrm>
          <a:prstGeom prst="rect">
            <a:avLst/>
          </a:prstGeom>
        </p:spPr>
      </p:pic>
      <p:pic>
        <p:nvPicPr>
          <p:cNvPr id="38" name="Black Magic Pic"/>
          <p:cNvPicPr>
            <a:picLocks noChangeAspect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31" y="278939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Scream of Fright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8" y="4637226"/>
            <a:ext cx="235029" cy="235028"/>
          </a:xfrm>
          <a:prstGeom prst="rect">
            <a:avLst/>
          </a:prstGeom>
        </p:spPr>
      </p:pic>
      <p:pic>
        <p:nvPicPr>
          <p:cNvPr id="44" name="Scream of Fright Pic"/>
          <p:cNvPicPr>
            <a:picLocks noChangeAspect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91" y="5492461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Old Hag's Cackl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39" y="4402198"/>
            <a:ext cx="235028" cy="235028"/>
          </a:xfrm>
          <a:prstGeom prst="rect">
            <a:avLst/>
          </a:prstGeom>
        </p:spPr>
      </p:pic>
      <p:pic>
        <p:nvPicPr>
          <p:cNvPr id="17" name="Old Hag's Cackle Pic"/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26" y="549773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Mummy Dust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41" y="4167170"/>
            <a:ext cx="235028" cy="235028"/>
          </a:xfrm>
          <a:prstGeom prst="rect">
            <a:avLst/>
          </a:prstGeom>
        </p:spPr>
      </p:pic>
      <p:pic>
        <p:nvPicPr>
          <p:cNvPr id="18" name="Mummy Dust Pic"/>
          <p:cNvPicPr>
            <a:picLocks noChangeAspect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10" y="5495699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Black of Night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41" y="3932142"/>
            <a:ext cx="235028" cy="235028"/>
          </a:xfrm>
          <a:prstGeom prst="rect">
            <a:avLst/>
          </a:prstGeom>
        </p:spPr>
      </p:pic>
      <p:pic>
        <p:nvPicPr>
          <p:cNvPr id="21" name="Black of Night Pic"/>
          <p:cNvPicPr>
            <a:picLocks noChangeAspect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68" y="549773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Thron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41" y="3697114"/>
            <a:ext cx="235028" cy="235028"/>
          </a:xfrm>
          <a:prstGeom prst="rect">
            <a:avLst/>
          </a:prstGeom>
        </p:spPr>
      </p:pic>
      <p:pic>
        <p:nvPicPr>
          <p:cNvPr id="27" name="Throne Pic"/>
          <p:cNvPicPr>
            <a:picLocks noChangeAspect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85" y="278939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Magic Tomes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22531" y="3462086"/>
            <a:ext cx="235028" cy="235028"/>
          </a:xfrm>
          <a:prstGeom prst="rect">
            <a:avLst/>
          </a:prstGeom>
        </p:spPr>
      </p:pic>
      <p:pic>
        <p:nvPicPr>
          <p:cNvPr id="29" name="Magic Tomes Pic"/>
          <p:cNvPicPr>
            <a:picLocks noChangeAspect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1" y="278939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Magic Mirror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25321" y="3227058"/>
            <a:ext cx="235028" cy="235028"/>
          </a:xfrm>
          <a:prstGeom prst="rect">
            <a:avLst/>
          </a:prstGeom>
        </p:spPr>
      </p:pic>
      <p:pic>
        <p:nvPicPr>
          <p:cNvPr id="52" name="Magic Mirror 2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25321" y="3227058"/>
            <a:ext cx="235029" cy="235028"/>
          </a:xfrm>
          <a:prstGeom prst="rect">
            <a:avLst/>
          </a:prstGeom>
        </p:spPr>
      </p:pic>
      <p:pic>
        <p:nvPicPr>
          <p:cNvPr id="30" name="Magic Mirror Pic"/>
          <p:cNvPicPr>
            <a:picLocks noChangeAspect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1" y="4136314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The Box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7299" y="2992030"/>
            <a:ext cx="235028" cy="235028"/>
          </a:xfrm>
          <a:prstGeom prst="rect">
            <a:avLst/>
          </a:prstGeom>
        </p:spPr>
      </p:pic>
      <p:pic>
        <p:nvPicPr>
          <p:cNvPr id="28" name="The Box Pic"/>
          <p:cNvPicPr>
            <a:picLocks noChangeAspect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77" y="279423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Huntsman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25322" y="2757002"/>
            <a:ext cx="235029" cy="235028"/>
          </a:xfrm>
          <a:prstGeom prst="rect">
            <a:avLst/>
          </a:prstGeom>
        </p:spPr>
      </p:pic>
      <p:pic>
        <p:nvPicPr>
          <p:cNvPr id="14" name="Huntsman Pic"/>
          <p:cNvPicPr>
            <a:picLocks noChangeAspect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9" y="4136314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Woodland Creatures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23616" y="2552748"/>
            <a:ext cx="235028" cy="235028"/>
          </a:xfrm>
          <a:prstGeom prst="rect">
            <a:avLst/>
          </a:prstGeom>
        </p:spPr>
      </p:pic>
      <p:pic>
        <p:nvPicPr>
          <p:cNvPr id="43" name="Woodland Creatures Pic"/>
          <p:cNvPicPr>
            <a:picLocks noChangeAspect="1"/>
          </p:cNvPicPr>
          <p:nvPr/>
        </p:nvPicPr>
        <p:blipFill>
          <a:blip r:embed="rId1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1" y="52857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Loves First Kiss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23616" y="2318968"/>
            <a:ext cx="235028" cy="235028"/>
          </a:xfrm>
          <a:prstGeom prst="rect">
            <a:avLst/>
          </a:prstGeom>
        </p:spPr>
      </p:pic>
      <p:pic>
        <p:nvPicPr>
          <p:cNvPr id="45" name="Love's First Kiss Pic"/>
          <p:cNvPicPr>
            <a:picLocks noChangeAspect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1" y="1395992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Wishing Well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5593" y="2082692"/>
            <a:ext cx="235028" cy="235028"/>
          </a:xfrm>
          <a:prstGeom prst="rect">
            <a:avLst/>
          </a:prstGeom>
        </p:spPr>
      </p:pic>
      <p:pic>
        <p:nvPicPr>
          <p:cNvPr id="46" name="Wishing Well Pic"/>
          <p:cNvPicPr>
            <a:picLocks noChangeAspect="1"/>
          </p:cNvPicPr>
          <p:nvPr/>
        </p:nvPicPr>
        <p:blipFill>
          <a:blip r:embed="rId1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5" y="52857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kaxe 2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23616" y="1847664"/>
            <a:ext cx="235028" cy="235028"/>
          </a:xfrm>
          <a:prstGeom prst="rect">
            <a:avLst/>
          </a:prstGeom>
        </p:spPr>
      </p:pic>
      <p:pic>
        <p:nvPicPr>
          <p:cNvPr id="57" name="Pickaxe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23616" y="1847040"/>
            <a:ext cx="235028" cy="235028"/>
          </a:xfrm>
          <a:prstGeom prst="rect">
            <a:avLst/>
          </a:prstGeom>
        </p:spPr>
      </p:pic>
      <p:pic>
        <p:nvPicPr>
          <p:cNvPr id="16" name="Pickaxe Pic"/>
          <p:cNvPicPr>
            <a:picLocks noChangeAspect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5" y="1394936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Snow White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5593" y="1611388"/>
            <a:ext cx="235028" cy="235028"/>
          </a:xfrm>
          <a:prstGeom prst="rect">
            <a:avLst/>
          </a:prstGeom>
        </p:spPr>
      </p:pic>
      <p:pic>
        <p:nvPicPr>
          <p:cNvPr id="23" name="Snow White Pic"/>
          <p:cNvPicPr>
            <a:picLocks noChangeAspect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9" y="53862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Sneezy 2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09509" y="1375736"/>
            <a:ext cx="235028" cy="235028"/>
          </a:xfrm>
          <a:prstGeom prst="rect">
            <a:avLst/>
          </a:prstGeom>
        </p:spPr>
      </p:pic>
      <p:pic>
        <p:nvPicPr>
          <p:cNvPr id="61" name="Sneezy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24725" y="1381266"/>
            <a:ext cx="235028" cy="235028"/>
          </a:xfrm>
          <a:prstGeom prst="rect">
            <a:avLst/>
          </a:prstGeom>
        </p:spPr>
      </p:pic>
      <p:pic>
        <p:nvPicPr>
          <p:cNvPr id="40" name="Sneezy Pic"/>
          <p:cNvPicPr>
            <a:picLocks noChangeAspect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27" y="5910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Sleepy 2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6745" y="1148696"/>
            <a:ext cx="235028" cy="235028"/>
          </a:xfrm>
          <a:prstGeom prst="rect">
            <a:avLst/>
          </a:prstGeom>
        </p:spPr>
      </p:pic>
      <p:pic>
        <p:nvPicPr>
          <p:cNvPr id="63" name="Sleepy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8035" y="1146238"/>
            <a:ext cx="235028" cy="235028"/>
          </a:xfrm>
          <a:prstGeom prst="rect">
            <a:avLst/>
          </a:prstGeom>
        </p:spPr>
      </p:pic>
      <p:pic>
        <p:nvPicPr>
          <p:cNvPr id="39" name="Sleepy Pic"/>
          <p:cNvPicPr>
            <a:picLocks noChangeAspect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24" y="5910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Happy 2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8035" y="915204"/>
            <a:ext cx="235028" cy="235028"/>
          </a:xfrm>
          <a:prstGeom prst="rect">
            <a:avLst/>
          </a:prstGeom>
        </p:spPr>
      </p:pic>
      <p:pic>
        <p:nvPicPr>
          <p:cNvPr id="65" name="Happy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5628" y="909883"/>
            <a:ext cx="235028" cy="235029"/>
          </a:xfrm>
          <a:prstGeom prst="rect">
            <a:avLst/>
          </a:prstGeom>
        </p:spPr>
      </p:pic>
      <p:pic>
        <p:nvPicPr>
          <p:cNvPr id="42" name="Happy Pic"/>
          <p:cNvPicPr>
            <a:picLocks noChangeAspect="1"/>
          </p:cNvPicPr>
          <p:nvPr/>
        </p:nvPicPr>
        <p:blipFill>
          <a:blip r:embed="rId1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33" y="139787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Grumpy 2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8035" y="677313"/>
            <a:ext cx="235028" cy="235029"/>
          </a:xfrm>
          <a:prstGeom prst="rect">
            <a:avLst/>
          </a:prstGeom>
        </p:spPr>
      </p:pic>
      <p:pic>
        <p:nvPicPr>
          <p:cNvPr id="67" name="Grumpy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8035" y="683834"/>
            <a:ext cx="235028" cy="235029"/>
          </a:xfrm>
          <a:prstGeom prst="rect">
            <a:avLst/>
          </a:prstGeom>
        </p:spPr>
      </p:pic>
      <p:pic>
        <p:nvPicPr>
          <p:cNvPr id="41" name="Grumpy Pic"/>
          <p:cNvPicPr>
            <a:picLocks noChangeAspect="1"/>
          </p:cNvPicPr>
          <p:nvPr/>
        </p:nvPicPr>
        <p:blipFill>
          <a:blip r:embed="rId1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85" y="1396340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Dopey 2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8035" y="450034"/>
            <a:ext cx="235028" cy="235029"/>
          </a:xfrm>
          <a:prstGeom prst="rect">
            <a:avLst/>
          </a:prstGeom>
        </p:spPr>
      </p:pic>
      <p:pic>
        <p:nvPicPr>
          <p:cNvPr id="69" name="Dopey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8035" y="448805"/>
            <a:ext cx="235028" cy="235029"/>
          </a:xfrm>
          <a:prstGeom prst="rect">
            <a:avLst/>
          </a:prstGeom>
        </p:spPr>
      </p:pic>
      <p:pic>
        <p:nvPicPr>
          <p:cNvPr id="47" name="Dopey Pic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54" y="52858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Doc 2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8035" y="221142"/>
            <a:ext cx="235028" cy="235028"/>
          </a:xfrm>
          <a:prstGeom prst="rect">
            <a:avLst/>
          </a:prstGeom>
        </p:spPr>
      </p:pic>
      <p:pic>
        <p:nvPicPr>
          <p:cNvPr id="73" name="Doc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8035" y="227663"/>
            <a:ext cx="235028" cy="235028"/>
          </a:xfrm>
          <a:prstGeom prst="rect">
            <a:avLst/>
          </a:prstGeom>
        </p:spPr>
      </p:pic>
      <p:pic>
        <p:nvPicPr>
          <p:cNvPr id="19" name="Doc Pic"/>
          <p:cNvPicPr>
            <a:picLocks noChangeAspect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31" y="1394937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Bashful 2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9728" y="1210"/>
            <a:ext cx="235028" cy="235029"/>
          </a:xfrm>
          <a:prstGeom prst="rect">
            <a:avLst/>
          </a:prstGeom>
        </p:spPr>
      </p:pic>
      <p:pic>
        <p:nvPicPr>
          <p:cNvPr id="71" name="Bashful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-718035" y="-1"/>
            <a:ext cx="235028" cy="235029"/>
          </a:xfrm>
          <a:prstGeom prst="rect">
            <a:avLst/>
          </a:prstGeom>
        </p:spPr>
      </p:pic>
      <p:pic>
        <p:nvPicPr>
          <p:cNvPr id="22" name="Bashful Pic"/>
          <p:cNvPicPr>
            <a:picLocks noChangeAspect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51" y="58787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Port-Neg 4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721970" y="-688719"/>
            <a:ext cx="235028" cy="235029"/>
          </a:xfrm>
          <a:prstGeom prst="rect">
            <a:avLst/>
          </a:prstGeom>
        </p:spPr>
      </p:pic>
      <p:pic>
        <p:nvPicPr>
          <p:cNvPr id="80" name="Port-Neg 3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716447" y="-689441"/>
            <a:ext cx="235028" cy="235029"/>
          </a:xfrm>
          <a:prstGeom prst="rect">
            <a:avLst/>
          </a:prstGeom>
        </p:spPr>
      </p:pic>
      <p:pic>
        <p:nvPicPr>
          <p:cNvPr id="79" name="Port-Neg 2">
            <a:hlinkClick r:id="" action="ppaction://media"/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714660" y="-690163"/>
            <a:ext cx="235028" cy="235029"/>
          </a:xfrm>
          <a:prstGeom prst="rect">
            <a:avLst/>
          </a:prstGeom>
        </p:spPr>
      </p:pic>
      <p:pic>
        <p:nvPicPr>
          <p:cNvPr id="37" name="Port-Neg 1">
            <a:hlinkClick r:id="" action="ppaction://media"/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721970" y="-688141"/>
            <a:ext cx="235028" cy="235028"/>
          </a:xfrm>
          <a:prstGeom prst="rect">
            <a:avLst/>
          </a:prstGeom>
        </p:spPr>
      </p:pic>
      <p:pic>
        <p:nvPicPr>
          <p:cNvPr id="20" name="Port-Pos 2">
            <a:hlinkClick r:id="" action="ppaction://media"/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481419" y="-694673"/>
            <a:ext cx="235028" cy="235028"/>
          </a:xfrm>
          <a:prstGeom prst="rect">
            <a:avLst/>
          </a:prstGeom>
        </p:spPr>
      </p:pic>
      <p:pic>
        <p:nvPicPr>
          <p:cNvPr id="6" name="Port-Pos 1">
            <a:hlinkClick r:id="" action="ppaction://media"/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481419" y="-694675"/>
            <a:ext cx="235028" cy="235028"/>
          </a:xfrm>
          <a:prstGeom prst="rect">
            <a:avLst/>
          </a:prstGeom>
        </p:spPr>
      </p:pic>
      <p:pic>
        <p:nvPicPr>
          <p:cNvPr id="2" name="Port-Win">
            <a:hlinkClick r:id="" action="ppaction://media"/>
          </p:cNvPr>
          <p:cNvPicPr>
            <a:picLocks noChangeAspect="1"/>
          </p:cNvPicPr>
          <p:nvPr>
            <a:audioFile r:link="rId92"/>
            <p:extLst>
              <p:ext uri="{DAA4B4D4-6D71-4841-9C94-3DE7FCFB9230}">
                <p14:media xmlns:p14="http://schemas.microsoft.com/office/powerpoint/2010/main" r:embed="rId91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246391" y="-694672"/>
            <a:ext cx="235028" cy="235029"/>
          </a:xfrm>
          <a:prstGeom prst="rect">
            <a:avLst/>
          </a:prstGeom>
        </p:spPr>
      </p:pic>
      <p:pic>
        <p:nvPicPr>
          <p:cNvPr id="75" name="Port-Board">
            <a:hlinkClick r:id="" action="ppaction://media"/>
          </p:cNvPr>
          <p:cNvPicPr>
            <a:picLocks noChangeAspect="1"/>
          </p:cNvPicPr>
          <p:nvPr>
            <a:audioFile r:link="rId94"/>
            <p:extLst>
              <p:ext uri="{DAA4B4D4-6D71-4841-9C94-3DE7FCFB9230}">
                <p14:media xmlns:p14="http://schemas.microsoft.com/office/powerpoint/2010/main" r:embed="rId93"/>
              </p:ext>
            </p:extLst>
          </p:nvPr>
        </p:nvPicPr>
        <p:blipFill>
          <a:blip r:embed="rId99"/>
          <a:stretch>
            <a:fillRect/>
          </a:stretch>
        </p:blipFill>
        <p:spPr>
          <a:xfrm>
            <a:off x="11363" y="-694671"/>
            <a:ext cx="235028" cy="2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922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6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8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575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124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093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474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369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9038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46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334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06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977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577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6504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807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3291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88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925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368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6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749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464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347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4" dur="2403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2" dur="3134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9" dur="305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702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17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3" dur="18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7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2" dur="68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0" dur="2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8" dur="3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2847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8463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402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3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3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3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3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3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3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3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3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3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3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3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3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3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3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3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3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3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3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3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vol="80000">
                <p:cTn id="3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3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3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3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3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2" dur="3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9" dur="26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7" dur="112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4911" fill="hold"/>
                                        <p:tgtEl>
                                          <p:spTgt spid="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1" dur="1645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8" dur="5773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"/>
                </p:tgtEl>
              </p:cMediaNode>
            </p:audio>
            <p:audio>
              <p:cMediaNode vol="80000">
                <p:cTn id="3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3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0" dur="5877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7" dur="104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0</Words>
  <Application>Microsoft Office PowerPoint</Application>
  <PresentationFormat>Widescreen</PresentationFormat>
  <Paragraphs>0</Paragraphs>
  <Slides>1</Slides>
  <Notes>0</Notes>
  <HiddenSlides>0</HiddenSlides>
  <MMClips>47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Showdown</dc:creator>
  <cp:lastModifiedBy>Showdown</cp:lastModifiedBy>
  <cp:revision>67</cp:revision>
  <dcterms:created xsi:type="dcterms:W3CDTF">2021-01-19T20:48:40Z</dcterms:created>
  <dcterms:modified xsi:type="dcterms:W3CDTF">2022-03-22T17:42:05Z</dcterms:modified>
</cp:coreProperties>
</file>