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6D6"/>
    <a:srgbClr val="C8E2FE"/>
    <a:srgbClr val="C80A96"/>
    <a:srgbClr val="050508"/>
    <a:srgbClr val="983933"/>
    <a:srgbClr val="5D3831"/>
    <a:srgbClr val="363431"/>
    <a:srgbClr val="914778"/>
    <a:srgbClr val="6E4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972" autoAdjust="0"/>
    <p:restoredTop sz="96586" autoAdjust="0"/>
  </p:normalViewPr>
  <p:slideViewPr>
    <p:cSldViewPr snapToGrid="0">
      <p:cViewPr varScale="1">
        <p:scale>
          <a:sx n="114" d="100"/>
          <a:sy n="114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13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6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5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7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53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8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8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6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12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5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49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117" Type="http://schemas.openxmlformats.org/officeDocument/2006/relationships/image" Target="../media/image6.jpeg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audio" Target="../media/media42.mp3"/><Relationship Id="rId89" Type="http://schemas.microsoft.com/office/2007/relationships/media" Target="../media/media45.mp3"/><Relationship Id="rId112" Type="http://schemas.openxmlformats.org/officeDocument/2006/relationships/image" Target="../media/image1.jpeg"/><Relationship Id="rId133" Type="http://schemas.openxmlformats.org/officeDocument/2006/relationships/image" Target="../media/image22.jpeg"/><Relationship Id="rId138" Type="http://schemas.openxmlformats.org/officeDocument/2006/relationships/image" Target="../media/image27.jpeg"/><Relationship Id="rId16" Type="http://schemas.openxmlformats.org/officeDocument/2006/relationships/audio" Target="../media/media8.mp3"/><Relationship Id="rId107" Type="http://schemas.microsoft.com/office/2007/relationships/media" Target="../media/media54.mp3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102" Type="http://schemas.openxmlformats.org/officeDocument/2006/relationships/audio" Target="../media/media51.mp3"/><Relationship Id="rId123" Type="http://schemas.openxmlformats.org/officeDocument/2006/relationships/image" Target="../media/image12.jpeg"/><Relationship Id="rId128" Type="http://schemas.openxmlformats.org/officeDocument/2006/relationships/image" Target="../media/image17.jpeg"/><Relationship Id="rId144" Type="http://schemas.openxmlformats.org/officeDocument/2006/relationships/image" Target="../media/image33.jpeg"/><Relationship Id="rId5" Type="http://schemas.microsoft.com/office/2007/relationships/media" Target="../media/media3.mp3"/><Relationship Id="rId90" Type="http://schemas.openxmlformats.org/officeDocument/2006/relationships/audio" Target="../media/media45.mp3"/><Relationship Id="rId95" Type="http://schemas.microsoft.com/office/2007/relationships/media" Target="../media/media48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113" Type="http://schemas.openxmlformats.org/officeDocument/2006/relationships/image" Target="../media/image2.jpeg"/><Relationship Id="rId118" Type="http://schemas.openxmlformats.org/officeDocument/2006/relationships/image" Target="../media/image7.jpeg"/><Relationship Id="rId134" Type="http://schemas.openxmlformats.org/officeDocument/2006/relationships/image" Target="../media/image23.jpeg"/><Relationship Id="rId139" Type="http://schemas.openxmlformats.org/officeDocument/2006/relationships/image" Target="../media/image28.jpeg"/><Relationship Id="rId80" Type="http://schemas.openxmlformats.org/officeDocument/2006/relationships/audio" Target="../media/media40.mp3"/><Relationship Id="rId85" Type="http://schemas.microsoft.com/office/2007/relationships/media" Target="../media/media43.mp3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103" Type="http://schemas.microsoft.com/office/2007/relationships/media" Target="../media/media52.mp3"/><Relationship Id="rId108" Type="http://schemas.openxmlformats.org/officeDocument/2006/relationships/audio" Target="../media/media54.mp3"/><Relationship Id="rId116" Type="http://schemas.openxmlformats.org/officeDocument/2006/relationships/image" Target="../media/image5.jpeg"/><Relationship Id="rId124" Type="http://schemas.openxmlformats.org/officeDocument/2006/relationships/image" Target="../media/image13.jpeg"/><Relationship Id="rId129" Type="http://schemas.openxmlformats.org/officeDocument/2006/relationships/image" Target="../media/image18.jpeg"/><Relationship Id="rId137" Type="http://schemas.openxmlformats.org/officeDocument/2006/relationships/image" Target="../media/image26.jpeg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microsoft.com/office/2007/relationships/media" Target="../media/media42.mp3"/><Relationship Id="rId88" Type="http://schemas.openxmlformats.org/officeDocument/2006/relationships/audio" Target="../media/media44.mp3"/><Relationship Id="rId91" Type="http://schemas.microsoft.com/office/2007/relationships/media" Target="../media/media46.mp3"/><Relationship Id="rId96" Type="http://schemas.openxmlformats.org/officeDocument/2006/relationships/audio" Target="../media/media48.mp3"/><Relationship Id="rId111" Type="http://schemas.openxmlformats.org/officeDocument/2006/relationships/slideLayout" Target="../slideLayouts/slideLayout1.xml"/><Relationship Id="rId132" Type="http://schemas.openxmlformats.org/officeDocument/2006/relationships/image" Target="../media/image21.jpeg"/><Relationship Id="rId140" Type="http://schemas.openxmlformats.org/officeDocument/2006/relationships/image" Target="../media/image29.jpeg"/><Relationship Id="rId145" Type="http://schemas.openxmlformats.org/officeDocument/2006/relationships/image" Target="../media/image34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6" Type="http://schemas.openxmlformats.org/officeDocument/2006/relationships/audio" Target="../media/media53.mp3"/><Relationship Id="rId114" Type="http://schemas.openxmlformats.org/officeDocument/2006/relationships/image" Target="../media/image3.png"/><Relationship Id="rId119" Type="http://schemas.openxmlformats.org/officeDocument/2006/relationships/image" Target="../media/image8.jpeg"/><Relationship Id="rId127" Type="http://schemas.openxmlformats.org/officeDocument/2006/relationships/image" Target="../media/image16.jpeg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audio" Target="../media/media43.mp3"/><Relationship Id="rId94" Type="http://schemas.openxmlformats.org/officeDocument/2006/relationships/audio" Target="../media/media47.mp3"/><Relationship Id="rId99" Type="http://schemas.microsoft.com/office/2007/relationships/media" Target="../media/media50.mp3"/><Relationship Id="rId101" Type="http://schemas.microsoft.com/office/2007/relationships/media" Target="../media/media51.mp3"/><Relationship Id="rId122" Type="http://schemas.openxmlformats.org/officeDocument/2006/relationships/image" Target="../media/image11.jpeg"/><Relationship Id="rId130" Type="http://schemas.openxmlformats.org/officeDocument/2006/relationships/image" Target="../media/image19.jpeg"/><Relationship Id="rId135" Type="http://schemas.openxmlformats.org/officeDocument/2006/relationships/image" Target="../media/image24.jpeg"/><Relationship Id="rId143" Type="http://schemas.openxmlformats.org/officeDocument/2006/relationships/image" Target="../media/image32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109" Type="http://schemas.microsoft.com/office/2007/relationships/media" Target="../media/media55.mp3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97" Type="http://schemas.microsoft.com/office/2007/relationships/media" Target="../media/media49.mp3"/><Relationship Id="rId104" Type="http://schemas.openxmlformats.org/officeDocument/2006/relationships/audio" Target="../media/media52.mp3"/><Relationship Id="rId120" Type="http://schemas.openxmlformats.org/officeDocument/2006/relationships/image" Target="../media/image9.jpeg"/><Relationship Id="rId125" Type="http://schemas.openxmlformats.org/officeDocument/2006/relationships/image" Target="../media/image14.jpeg"/><Relationship Id="rId141" Type="http://schemas.openxmlformats.org/officeDocument/2006/relationships/image" Target="../media/image30.jpeg"/><Relationship Id="rId7" Type="http://schemas.microsoft.com/office/2007/relationships/media" Target="../media/media4.mp3"/><Relationship Id="rId71" Type="http://schemas.microsoft.com/office/2007/relationships/media" Target="../media/media36.mp3"/><Relationship Id="rId92" Type="http://schemas.openxmlformats.org/officeDocument/2006/relationships/audio" Target="../media/media46.mp3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microsoft.com/office/2007/relationships/media" Target="../media/media44.mp3"/><Relationship Id="rId110" Type="http://schemas.openxmlformats.org/officeDocument/2006/relationships/audio" Target="../media/media55.mp3"/><Relationship Id="rId115" Type="http://schemas.openxmlformats.org/officeDocument/2006/relationships/image" Target="../media/image4.png"/><Relationship Id="rId131" Type="http://schemas.openxmlformats.org/officeDocument/2006/relationships/image" Target="../media/image20.jpeg"/><Relationship Id="rId136" Type="http://schemas.openxmlformats.org/officeDocument/2006/relationships/image" Target="../media/image25.jpeg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19" Type="http://schemas.microsoft.com/office/2007/relationships/media" Target="../media/media10.mp3"/><Relationship Id="rId14" Type="http://schemas.openxmlformats.org/officeDocument/2006/relationships/audio" Target="../media/media7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56" Type="http://schemas.openxmlformats.org/officeDocument/2006/relationships/audio" Target="../media/media28.mp3"/><Relationship Id="rId77" Type="http://schemas.microsoft.com/office/2007/relationships/media" Target="../media/media39.mp3"/><Relationship Id="rId100" Type="http://schemas.openxmlformats.org/officeDocument/2006/relationships/audio" Target="../media/media50.mp3"/><Relationship Id="rId105" Type="http://schemas.microsoft.com/office/2007/relationships/media" Target="../media/media53.mp3"/><Relationship Id="rId126" Type="http://schemas.openxmlformats.org/officeDocument/2006/relationships/image" Target="../media/image15.jpeg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93" Type="http://schemas.microsoft.com/office/2007/relationships/media" Target="../media/media47.mp3"/><Relationship Id="rId98" Type="http://schemas.openxmlformats.org/officeDocument/2006/relationships/audio" Target="../media/media49.mp3"/><Relationship Id="rId121" Type="http://schemas.openxmlformats.org/officeDocument/2006/relationships/image" Target="../media/image10.jpeg"/><Relationship Id="rId142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 Top"/>
          <p:cNvPicPr>
            <a:picLocks noChangeAspect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1171" cy="2717559"/>
          </a:xfrm>
          <a:prstGeom prst="rect">
            <a:avLst/>
          </a:prstGeom>
        </p:spPr>
      </p:pic>
      <p:pic>
        <p:nvPicPr>
          <p:cNvPr id="9" name="BG Bottom"/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7444"/>
            <a:ext cx="12211171" cy="4140556"/>
          </a:xfrm>
          <a:prstGeom prst="rect">
            <a:avLst/>
          </a:prstGeom>
          <a:effectLst/>
        </p:spPr>
      </p:pic>
      <p:pic>
        <p:nvPicPr>
          <p:cNvPr id="56" name="Portrait"/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82" y="1331478"/>
            <a:ext cx="2171704" cy="2830074"/>
          </a:xfrm>
          <a:prstGeom prst="rect">
            <a:avLst/>
          </a:prstGeom>
        </p:spPr>
      </p:pic>
      <p:pic>
        <p:nvPicPr>
          <p:cNvPr id="54" name="Ruthles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2107" y="7127270"/>
            <a:ext cx="235028" cy="235028"/>
          </a:xfrm>
          <a:prstGeom prst="rect">
            <a:avLst/>
          </a:prstGeom>
        </p:spPr>
      </p:pic>
      <p:pic>
        <p:nvPicPr>
          <p:cNvPr id="55" name="Ruth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7127270"/>
            <a:ext cx="235028" cy="235028"/>
          </a:xfrm>
          <a:prstGeom prst="rect">
            <a:avLst/>
          </a:prstGeom>
        </p:spPr>
      </p:pic>
      <p:pic>
        <p:nvPicPr>
          <p:cNvPr id="33" name="Ruthless Pic"/>
          <p:cNvPicPr>
            <a:picLocks noChangeAspect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13" y="5489643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Rag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6896157"/>
            <a:ext cx="235028" cy="235028"/>
          </a:xfrm>
          <a:prstGeom prst="rect">
            <a:avLst/>
          </a:prstGeom>
        </p:spPr>
      </p:pic>
      <p:pic>
        <p:nvPicPr>
          <p:cNvPr id="34" name="Rage Pic"/>
          <p:cNvPicPr>
            <a:picLocks noChangeAspect="1"/>
          </p:cNvPicPr>
          <p:nvPr/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" y="549246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lanets Alig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6661129"/>
            <a:ext cx="235028" cy="235028"/>
          </a:xfrm>
          <a:prstGeom prst="rect">
            <a:avLst/>
          </a:prstGeom>
        </p:spPr>
      </p:pic>
      <p:pic>
        <p:nvPicPr>
          <p:cNvPr id="26" name="Planets Align Pic"/>
          <p:cNvPicPr>
            <a:picLocks noChangeAspect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92" y="413631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Get Ready to Rumbl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2108" y="6430016"/>
            <a:ext cx="235029" cy="235028"/>
          </a:xfrm>
          <a:prstGeom prst="rect">
            <a:avLst/>
          </a:prstGeom>
        </p:spPr>
      </p:pic>
      <p:pic>
        <p:nvPicPr>
          <p:cNvPr id="35" name="Get Ready to Rumble Pic"/>
          <p:cNvPicPr>
            <a:picLocks noChangeAspect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76" y="413631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I Rul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6194988"/>
            <a:ext cx="235028" cy="235028"/>
          </a:xfrm>
          <a:prstGeom prst="rect">
            <a:avLst/>
          </a:prstGeom>
        </p:spPr>
      </p:pic>
      <p:pic>
        <p:nvPicPr>
          <p:cNvPr id="36" name="I Rule Pic"/>
          <p:cNvPicPr>
            <a:picLocks noChangeAspect="1"/>
          </p:cNvPicPr>
          <p:nvPr/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73" y="278985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Eye of the Fates 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5963875"/>
            <a:ext cx="235028" cy="235028"/>
          </a:xfrm>
          <a:prstGeom prst="rect">
            <a:avLst/>
          </a:prstGeom>
        </p:spPr>
      </p:pic>
      <p:pic>
        <p:nvPicPr>
          <p:cNvPr id="50" name="Eye of the Fates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2107" y="5963875"/>
            <a:ext cx="235028" cy="235028"/>
          </a:xfrm>
          <a:prstGeom prst="rect">
            <a:avLst/>
          </a:prstGeom>
        </p:spPr>
      </p:pic>
      <p:pic>
        <p:nvPicPr>
          <p:cNvPr id="38" name="Eye of the Fates Pic"/>
          <p:cNvPicPr>
            <a:picLocks noChangeAspect="1"/>
          </p:cNvPicPr>
          <p:nvPr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69" y="278985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Achilles Heel 2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2107" y="5728847"/>
            <a:ext cx="235028" cy="235028"/>
          </a:xfrm>
          <a:prstGeom prst="rect">
            <a:avLst/>
          </a:prstGeom>
        </p:spPr>
      </p:pic>
      <p:pic>
        <p:nvPicPr>
          <p:cNvPr id="48" name="Achilles Heel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2107" y="5738344"/>
            <a:ext cx="235028" cy="235028"/>
          </a:xfrm>
          <a:prstGeom prst="rect">
            <a:avLst/>
          </a:prstGeom>
        </p:spPr>
      </p:pic>
      <p:pic>
        <p:nvPicPr>
          <p:cNvPr id="78" name="Achilles Heel Pic"/>
          <p:cNvPicPr>
            <a:picLocks noChangeAspect="1"/>
          </p:cNvPicPr>
          <p:nvPr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65" y="278985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Mortality Potion 2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5498524"/>
            <a:ext cx="235029" cy="235028"/>
          </a:xfrm>
          <a:prstGeom prst="rect">
            <a:avLst/>
          </a:prstGeom>
        </p:spPr>
      </p:pic>
      <p:pic>
        <p:nvPicPr>
          <p:cNvPr id="25" name="Mortality Potion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5503229"/>
            <a:ext cx="235028" cy="235028"/>
          </a:xfrm>
          <a:prstGeom prst="rect">
            <a:avLst/>
          </a:prstGeom>
        </p:spPr>
      </p:pic>
      <p:pic>
        <p:nvPicPr>
          <p:cNvPr id="20" name="Mortality Potion Pic"/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58" y="4136314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Chariot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2108" y="5268201"/>
            <a:ext cx="235029" cy="235028"/>
          </a:xfrm>
          <a:prstGeom prst="rect">
            <a:avLst/>
          </a:prstGeom>
        </p:spPr>
      </p:pic>
      <p:pic>
        <p:nvPicPr>
          <p:cNvPr id="76" name="Chariot Pic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42" y="4136314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Stratos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2108" y="5033173"/>
            <a:ext cx="235029" cy="235028"/>
          </a:xfrm>
          <a:prstGeom prst="rect">
            <a:avLst/>
          </a:prstGeom>
        </p:spPr>
      </p:pic>
      <p:pic>
        <p:nvPicPr>
          <p:cNvPr id="37" name="Stratos Pic"/>
          <p:cNvPicPr>
            <a:picLocks noChangeAspect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44" y="5497156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A6B6D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yros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2108" y="4802060"/>
            <a:ext cx="235029" cy="235028"/>
          </a:xfrm>
          <a:prstGeom prst="rect">
            <a:avLst/>
          </a:prstGeom>
        </p:spPr>
      </p:pic>
      <p:pic>
        <p:nvPicPr>
          <p:cNvPr id="17" name="Pyros Pic"/>
          <p:cNvPicPr>
            <a:picLocks noChangeAspect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87" y="5489643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A6B6D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Lythos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382" y="4570947"/>
            <a:ext cx="235029" cy="235028"/>
          </a:xfrm>
          <a:prstGeom prst="rect">
            <a:avLst/>
          </a:prstGeom>
        </p:spPr>
      </p:pic>
      <p:pic>
        <p:nvPicPr>
          <p:cNvPr id="14" name="Lythos Pic"/>
          <p:cNvPicPr>
            <a:picLocks noChangeAspect="1"/>
          </p:cNvPicPr>
          <p:nvPr/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9" y="5497156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A6B6D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Hydros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4340542"/>
            <a:ext cx="235028" cy="235028"/>
          </a:xfrm>
          <a:prstGeom prst="rect">
            <a:avLst/>
          </a:prstGeom>
        </p:spPr>
      </p:pic>
      <p:pic>
        <p:nvPicPr>
          <p:cNvPr id="21" name="Hydros Pic"/>
          <p:cNvPicPr>
            <a:picLocks noChangeAspect="1"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62" y="5489643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A6B6D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rges 2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4111717"/>
            <a:ext cx="235028" cy="235028"/>
          </a:xfrm>
          <a:prstGeom prst="rect">
            <a:avLst/>
          </a:prstGeom>
        </p:spPr>
      </p:pic>
      <p:pic>
        <p:nvPicPr>
          <p:cNvPr id="11" name="Arges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3881183"/>
            <a:ext cx="235028" cy="235028"/>
          </a:xfrm>
          <a:prstGeom prst="rect">
            <a:avLst/>
          </a:prstGeom>
        </p:spPr>
      </p:pic>
      <p:pic>
        <p:nvPicPr>
          <p:cNvPr id="18" name="Arges Pic"/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35" y="549521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A6B6D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anic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26542" y="3652487"/>
            <a:ext cx="235029" cy="235028"/>
          </a:xfrm>
          <a:prstGeom prst="rect">
            <a:avLst/>
          </a:prstGeom>
        </p:spPr>
      </p:pic>
      <p:pic>
        <p:nvPicPr>
          <p:cNvPr id="30" name="Panic Pic"/>
          <p:cNvPicPr>
            <a:picLocks noChangeAspect="1"/>
          </p:cNvPicPr>
          <p:nvPr/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50" y="413631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ain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3417459"/>
            <a:ext cx="235029" cy="235028"/>
          </a:xfrm>
          <a:prstGeom prst="rect">
            <a:avLst/>
          </a:prstGeom>
        </p:spPr>
      </p:pic>
      <p:pic>
        <p:nvPicPr>
          <p:cNvPr id="27" name="Pain Pic"/>
          <p:cNvPicPr>
            <a:picLocks noChangeAspect="1"/>
          </p:cNvPicPr>
          <p:nvPr/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34" y="413631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Nessus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2107" y="3177937"/>
            <a:ext cx="235028" cy="235028"/>
          </a:xfrm>
          <a:prstGeom prst="rect">
            <a:avLst/>
          </a:prstGeom>
        </p:spPr>
      </p:pic>
      <p:pic>
        <p:nvPicPr>
          <p:cNvPr id="77" name="Nessus Pic"/>
          <p:cNvPicPr>
            <a:picLocks noChangeAspect="1"/>
          </p:cNvPicPr>
          <p:nvPr/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34" y="279062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Hydra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7200" y="2947403"/>
            <a:ext cx="235028" cy="235028"/>
          </a:xfrm>
          <a:prstGeom prst="rect">
            <a:avLst/>
          </a:prstGeom>
        </p:spPr>
      </p:pic>
      <p:pic>
        <p:nvPicPr>
          <p:cNvPr id="29" name="Hydra Pic"/>
          <p:cNvPicPr>
            <a:picLocks noChangeAspect="1"/>
          </p:cNvPicPr>
          <p:nvPr/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76" y="278985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Cerberus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2718707"/>
            <a:ext cx="235028" cy="235028"/>
          </a:xfrm>
          <a:prstGeom prst="rect">
            <a:avLst/>
          </a:prstGeom>
        </p:spPr>
      </p:pic>
      <p:pic>
        <p:nvPicPr>
          <p:cNvPr id="28" name="Cerberus Pic"/>
          <p:cNvPicPr>
            <a:picLocks noChangeAspect="1"/>
          </p:cNvPicPr>
          <p:nvPr/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9" y="278985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Lightning Bolt 2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2350279"/>
            <a:ext cx="235028" cy="235028"/>
          </a:xfrm>
          <a:prstGeom prst="rect">
            <a:avLst/>
          </a:prstGeom>
        </p:spPr>
      </p:pic>
      <p:pic>
        <p:nvPicPr>
          <p:cNvPr id="96" name="Lightning Bolt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4" y="2350279"/>
            <a:ext cx="235028" cy="235028"/>
          </a:xfrm>
          <a:prstGeom prst="rect">
            <a:avLst/>
          </a:prstGeom>
        </p:spPr>
      </p:pic>
      <p:pic>
        <p:nvPicPr>
          <p:cNvPr id="43" name="Lightning Bolt Pic"/>
          <p:cNvPicPr>
            <a:picLocks noChangeAspect="1"/>
          </p:cNvPicPr>
          <p:nvPr/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5" y="6085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Go the Distance 2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4" y="2115251"/>
            <a:ext cx="235028" cy="235028"/>
          </a:xfrm>
          <a:prstGeom prst="rect">
            <a:avLst/>
          </a:prstGeom>
        </p:spPr>
      </p:pic>
      <p:pic>
        <p:nvPicPr>
          <p:cNvPr id="94" name="Go the Distance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4" y="2115251"/>
            <a:ext cx="235028" cy="235028"/>
          </a:xfrm>
          <a:prstGeom prst="rect">
            <a:avLst/>
          </a:prstGeom>
        </p:spPr>
      </p:pic>
      <p:pic>
        <p:nvPicPr>
          <p:cNvPr id="40" name="Go the Distance Pic"/>
          <p:cNvPicPr>
            <a:picLocks noChangeAspect="1"/>
          </p:cNvPicPr>
          <p:nvPr/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61" y="58156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" name="The Gospel Truth 2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4" y="1880223"/>
            <a:ext cx="235028" cy="235028"/>
          </a:xfrm>
          <a:prstGeom prst="rect">
            <a:avLst/>
          </a:prstGeom>
        </p:spPr>
      </p:pic>
      <p:pic>
        <p:nvPicPr>
          <p:cNvPr id="92" name="The Gospel Truth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1671" y="1880223"/>
            <a:ext cx="235028" cy="235028"/>
          </a:xfrm>
          <a:prstGeom prst="rect">
            <a:avLst/>
          </a:prstGeom>
        </p:spPr>
      </p:pic>
      <p:pic>
        <p:nvPicPr>
          <p:cNvPr id="45" name="The Gospel Truth Pic"/>
          <p:cNvPicPr>
            <a:picLocks noChangeAspect="1"/>
          </p:cNvPicPr>
          <p:nvPr/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1" y="138827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" name="Medallion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9325" y="1645195"/>
            <a:ext cx="235028" cy="235028"/>
          </a:xfrm>
          <a:prstGeom prst="rect">
            <a:avLst/>
          </a:prstGeom>
        </p:spPr>
      </p:pic>
      <p:pic>
        <p:nvPicPr>
          <p:cNvPr id="46" name="Medallion Pic"/>
          <p:cNvPicPr>
            <a:picLocks noChangeAspect="1"/>
          </p:cNvPicPr>
          <p:nvPr/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30" y="58156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Zeus 3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3074" y="1406946"/>
            <a:ext cx="235029" cy="235028"/>
          </a:xfrm>
          <a:prstGeom prst="rect">
            <a:avLst/>
          </a:prstGeom>
        </p:spPr>
      </p:pic>
      <p:pic>
        <p:nvPicPr>
          <p:cNvPr id="89" name="Zeus 2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4" y="1406946"/>
            <a:ext cx="235029" cy="235028"/>
          </a:xfrm>
          <a:prstGeom prst="rect">
            <a:avLst/>
          </a:prstGeom>
        </p:spPr>
      </p:pic>
      <p:pic>
        <p:nvPicPr>
          <p:cNvPr id="88" name="Zeus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3" y="1406946"/>
            <a:ext cx="235029" cy="235028"/>
          </a:xfrm>
          <a:prstGeom prst="rect">
            <a:avLst/>
          </a:prstGeom>
        </p:spPr>
      </p:pic>
      <p:pic>
        <p:nvPicPr>
          <p:cNvPr id="16" name="Zeus Pic"/>
          <p:cNvPicPr>
            <a:picLocks noChangeAspect="1"/>
          </p:cNvPicPr>
          <p:nvPr/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43" y="1393422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Phil 2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2108" y="1175139"/>
            <a:ext cx="235029" cy="235028"/>
          </a:xfrm>
          <a:prstGeom prst="rect">
            <a:avLst/>
          </a:prstGeom>
        </p:spPr>
      </p:pic>
      <p:pic>
        <p:nvPicPr>
          <p:cNvPr id="86" name="Phil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2" y="1175139"/>
            <a:ext cx="235029" cy="235028"/>
          </a:xfrm>
          <a:prstGeom prst="rect">
            <a:avLst/>
          </a:prstGeom>
        </p:spPr>
      </p:pic>
      <p:pic>
        <p:nvPicPr>
          <p:cNvPr id="41" name="Phil Pic"/>
          <p:cNvPicPr>
            <a:picLocks noChangeAspect="1"/>
          </p:cNvPicPr>
          <p:nvPr/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14" y="139918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Pegasus 2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1" y="940111"/>
            <a:ext cx="235028" cy="235028"/>
          </a:xfrm>
          <a:prstGeom prst="rect">
            <a:avLst/>
          </a:prstGeom>
        </p:spPr>
      </p:pic>
      <p:pic>
        <p:nvPicPr>
          <p:cNvPr id="84" name="Pegasus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1" y="940111"/>
            <a:ext cx="235028" cy="235028"/>
          </a:xfrm>
          <a:prstGeom prst="rect">
            <a:avLst/>
          </a:prstGeom>
        </p:spPr>
      </p:pic>
      <p:pic>
        <p:nvPicPr>
          <p:cNvPr id="47" name="Pegasus Pic"/>
          <p:cNvPicPr>
            <a:picLocks noChangeAspect="1"/>
          </p:cNvPicPr>
          <p:nvPr/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86" y="5910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Megara 2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1" y="705083"/>
            <a:ext cx="235029" cy="235028"/>
          </a:xfrm>
          <a:prstGeom prst="rect">
            <a:avLst/>
          </a:prstGeom>
        </p:spPr>
      </p:pic>
      <p:pic>
        <p:nvPicPr>
          <p:cNvPr id="82" name="Megara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7379" y="705083"/>
            <a:ext cx="235029" cy="235028"/>
          </a:xfrm>
          <a:prstGeom prst="rect">
            <a:avLst/>
          </a:prstGeom>
        </p:spPr>
      </p:pic>
      <p:pic>
        <p:nvPicPr>
          <p:cNvPr id="39" name="Megara Pic"/>
          <p:cNvPicPr>
            <a:picLocks noChangeAspect="1"/>
          </p:cNvPicPr>
          <p:nvPr/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03" y="60718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" name="Hermes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0" y="470055"/>
            <a:ext cx="235028" cy="235028"/>
          </a:xfrm>
          <a:prstGeom prst="rect">
            <a:avLst/>
          </a:prstGeom>
        </p:spPr>
      </p:pic>
      <p:pic>
        <p:nvPicPr>
          <p:cNvPr id="22" name="Hermes Pic"/>
          <p:cNvPicPr>
            <a:picLocks noChangeAspect="1"/>
          </p:cNvPicPr>
          <p:nvPr/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72" y="59106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Hercules">
            <a:hlinkClick r:id="" action="ppaction://media"/>
          </p:cNvPr>
          <p:cNvPicPr>
            <a:picLocks noChangeAspect="1"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20" y="235027"/>
            <a:ext cx="235029" cy="235028"/>
          </a:xfrm>
          <a:prstGeom prst="rect">
            <a:avLst/>
          </a:prstGeom>
        </p:spPr>
      </p:pic>
      <p:pic>
        <p:nvPicPr>
          <p:cNvPr id="23" name="Hercules Pic"/>
          <p:cNvPicPr>
            <a:picLocks noChangeAspect="1"/>
          </p:cNvPicPr>
          <p:nvPr/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9" y="5909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Hera">
            <a:hlinkClick r:id="" action="ppaction://media"/>
          </p:cNvPr>
          <p:cNvPicPr>
            <a:picLocks noChangeAspect="1"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-718019" y="-1"/>
            <a:ext cx="235028" cy="235028"/>
          </a:xfrm>
          <a:prstGeom prst="rect">
            <a:avLst/>
          </a:prstGeom>
        </p:spPr>
      </p:pic>
      <p:pic>
        <p:nvPicPr>
          <p:cNvPr id="19" name="Hera Pic"/>
          <p:cNvPicPr>
            <a:picLocks noChangeAspect="1"/>
          </p:cNvPicPr>
          <p:nvPr/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45" y="1399185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ort-Neg 5">
            <a:hlinkClick r:id="" action="ppaction://media"/>
          </p:cNvPr>
          <p:cNvPicPr>
            <a:picLocks noChangeAspect="1"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716078" y="-695061"/>
            <a:ext cx="235028" cy="235029"/>
          </a:xfrm>
          <a:prstGeom prst="rect">
            <a:avLst/>
          </a:prstGeom>
        </p:spPr>
      </p:pic>
      <p:pic>
        <p:nvPicPr>
          <p:cNvPr id="69" name="Port-Neg 4">
            <a:hlinkClick r:id="" action="ppaction://media"/>
          </p:cNvPr>
          <p:cNvPicPr>
            <a:picLocks noChangeAspect="1"/>
          </p:cNvPicPr>
          <p:nvPr>
            <a:audioFile r:link="rId90"/>
            <p:extLst>
              <p:ext uri="{DAA4B4D4-6D71-4841-9C94-3DE7FCFB9230}">
                <p14:media xmlns:p14="http://schemas.microsoft.com/office/powerpoint/2010/main" r:embed="rId89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713762" y="-694104"/>
            <a:ext cx="235028" cy="235029"/>
          </a:xfrm>
          <a:prstGeom prst="rect">
            <a:avLst/>
          </a:prstGeom>
        </p:spPr>
      </p:pic>
      <p:pic>
        <p:nvPicPr>
          <p:cNvPr id="68" name="Port-Neg 3">
            <a:hlinkClick r:id="" action="ppaction://media"/>
          </p:cNvPr>
          <p:cNvPicPr>
            <a:picLocks noChangeAspect="1"/>
          </p:cNvPicPr>
          <p:nvPr>
            <a:audioFile r:link="rId92"/>
            <p:extLst>
              <p:ext uri="{DAA4B4D4-6D71-4841-9C94-3DE7FCFB9230}">
                <p14:media xmlns:p14="http://schemas.microsoft.com/office/powerpoint/2010/main" r:embed="rId9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713762" y="-695061"/>
            <a:ext cx="235028" cy="235029"/>
          </a:xfrm>
          <a:prstGeom prst="rect">
            <a:avLst/>
          </a:prstGeom>
        </p:spPr>
      </p:pic>
      <p:pic>
        <p:nvPicPr>
          <p:cNvPr id="67" name="Port-Neg 2">
            <a:hlinkClick r:id="" action="ppaction://media"/>
          </p:cNvPr>
          <p:cNvPicPr>
            <a:picLocks noChangeAspect="1"/>
          </p:cNvPicPr>
          <p:nvPr>
            <a:audioFile r:link="rId94"/>
            <p:extLst>
              <p:ext uri="{DAA4B4D4-6D71-4841-9C94-3DE7FCFB9230}">
                <p14:media xmlns:p14="http://schemas.microsoft.com/office/powerpoint/2010/main" r:embed="rId93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713762" y="-695061"/>
            <a:ext cx="235028" cy="235029"/>
          </a:xfrm>
          <a:prstGeom prst="rect">
            <a:avLst/>
          </a:prstGeom>
        </p:spPr>
      </p:pic>
      <p:pic>
        <p:nvPicPr>
          <p:cNvPr id="66" name="Port-Neg 1">
            <a:hlinkClick r:id="" action="ppaction://media"/>
          </p:cNvPr>
          <p:cNvPicPr>
            <a:picLocks noChangeAspect="1"/>
          </p:cNvPicPr>
          <p:nvPr>
            <a:audioFile r:link="rId96"/>
            <p:extLst>
              <p:ext uri="{DAA4B4D4-6D71-4841-9C94-3DE7FCFB9230}">
                <p14:media xmlns:p14="http://schemas.microsoft.com/office/powerpoint/2010/main" r:embed="rId95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713762" y="-696018"/>
            <a:ext cx="235028" cy="235028"/>
          </a:xfrm>
          <a:prstGeom prst="rect">
            <a:avLst/>
          </a:prstGeom>
        </p:spPr>
      </p:pic>
      <p:pic>
        <p:nvPicPr>
          <p:cNvPr id="65" name="Port-Pos 5">
            <a:hlinkClick r:id="" action="ppaction://media"/>
          </p:cNvPr>
          <p:cNvPicPr>
            <a:picLocks noChangeAspect="1"/>
          </p:cNvPicPr>
          <p:nvPr>
            <a:audioFile r:link="rId98"/>
            <p:extLst>
              <p:ext uri="{DAA4B4D4-6D71-4841-9C94-3DE7FCFB9230}">
                <p14:media xmlns:p14="http://schemas.microsoft.com/office/powerpoint/2010/main" r:embed="rId97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481050" y="-694671"/>
            <a:ext cx="235028" cy="235029"/>
          </a:xfrm>
          <a:prstGeom prst="rect">
            <a:avLst/>
          </a:prstGeom>
        </p:spPr>
      </p:pic>
      <p:pic>
        <p:nvPicPr>
          <p:cNvPr id="64" name="Port-Pos 4">
            <a:hlinkClick r:id="" action="ppaction://media"/>
          </p:cNvPr>
          <p:cNvPicPr>
            <a:picLocks noChangeAspect="1"/>
          </p:cNvPicPr>
          <p:nvPr>
            <a:audioFile r:link="rId100"/>
            <p:extLst>
              <p:ext uri="{DAA4B4D4-6D71-4841-9C94-3DE7FCFB9230}">
                <p14:media xmlns:p14="http://schemas.microsoft.com/office/powerpoint/2010/main" r:embed="rId99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481050" y="-694672"/>
            <a:ext cx="235028" cy="235029"/>
          </a:xfrm>
          <a:prstGeom prst="rect">
            <a:avLst/>
          </a:prstGeom>
        </p:spPr>
      </p:pic>
      <p:pic>
        <p:nvPicPr>
          <p:cNvPr id="63" name="Port-Pos 3">
            <a:hlinkClick r:id="" action="ppaction://media"/>
          </p:cNvPr>
          <p:cNvPicPr>
            <a:picLocks noChangeAspect="1"/>
          </p:cNvPicPr>
          <p:nvPr>
            <a:audioFile r:link="rId102"/>
            <p:extLst>
              <p:ext uri="{DAA4B4D4-6D71-4841-9C94-3DE7FCFB9230}">
                <p14:media xmlns:p14="http://schemas.microsoft.com/office/powerpoint/2010/main" r:embed="rId10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481050" y="-694673"/>
            <a:ext cx="235028" cy="235029"/>
          </a:xfrm>
          <a:prstGeom prst="rect">
            <a:avLst/>
          </a:prstGeom>
        </p:spPr>
      </p:pic>
      <p:pic>
        <p:nvPicPr>
          <p:cNvPr id="62" name="Port-Pos 2">
            <a:hlinkClick r:id="" action="ppaction://media"/>
          </p:cNvPr>
          <p:cNvPicPr>
            <a:picLocks noChangeAspect="1"/>
          </p:cNvPicPr>
          <p:nvPr>
            <a:audioFile r:link="rId104"/>
            <p:extLst>
              <p:ext uri="{DAA4B4D4-6D71-4841-9C94-3DE7FCFB9230}">
                <p14:media xmlns:p14="http://schemas.microsoft.com/office/powerpoint/2010/main" r:embed="rId103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481050" y="-695060"/>
            <a:ext cx="235028" cy="235028"/>
          </a:xfrm>
          <a:prstGeom prst="rect">
            <a:avLst/>
          </a:prstGeom>
        </p:spPr>
      </p:pic>
      <p:pic>
        <p:nvPicPr>
          <p:cNvPr id="61" name="Port-Pos 1">
            <a:hlinkClick r:id="" action="ppaction://media"/>
          </p:cNvPr>
          <p:cNvPicPr>
            <a:picLocks noChangeAspect="1"/>
          </p:cNvPicPr>
          <p:nvPr>
            <a:audioFile r:link="rId106"/>
            <p:extLst>
              <p:ext uri="{DAA4B4D4-6D71-4841-9C94-3DE7FCFB9230}">
                <p14:media xmlns:p14="http://schemas.microsoft.com/office/powerpoint/2010/main" r:embed="rId105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481050" y="-695060"/>
            <a:ext cx="235028" cy="235028"/>
          </a:xfrm>
          <a:prstGeom prst="rect">
            <a:avLst/>
          </a:prstGeom>
        </p:spPr>
      </p:pic>
      <p:pic>
        <p:nvPicPr>
          <p:cNvPr id="59" name="Port-Win">
            <a:hlinkClick r:id="" action="ppaction://media"/>
          </p:cNvPr>
          <p:cNvPicPr>
            <a:picLocks noChangeAspect="1"/>
          </p:cNvPicPr>
          <p:nvPr>
            <a:audioFile r:link="rId108"/>
            <p:extLst>
              <p:ext uri="{DAA4B4D4-6D71-4841-9C94-3DE7FCFB9230}">
                <p14:media xmlns:p14="http://schemas.microsoft.com/office/powerpoint/2010/main" r:embed="rId107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246022" y="-694671"/>
            <a:ext cx="235028" cy="235029"/>
          </a:xfrm>
          <a:prstGeom prst="rect">
            <a:avLst/>
          </a:prstGeom>
        </p:spPr>
      </p:pic>
      <p:pic>
        <p:nvPicPr>
          <p:cNvPr id="79" name="Port-Board">
            <a:hlinkClick r:id="" action="ppaction://media"/>
          </p:cNvPr>
          <p:cNvPicPr>
            <a:picLocks noChangeAspect="1"/>
          </p:cNvPicPr>
          <p:nvPr>
            <a:audioFile r:link="rId110"/>
            <p:extLst>
              <p:ext uri="{DAA4B4D4-6D71-4841-9C94-3DE7FCFB9230}">
                <p14:media xmlns:p14="http://schemas.microsoft.com/office/powerpoint/2010/main" r:embed="rId109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10994" y="-694671"/>
            <a:ext cx="235028" cy="2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3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6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086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37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7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7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95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474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664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324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008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448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657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638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675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2429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515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343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8777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55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347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46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7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35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2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3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9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3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2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1" dur="29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9" dur="757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613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666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2" dur="289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454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8" dur="734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561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274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175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43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3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5" dur="282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2" dur="535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3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3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3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3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3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3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3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3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3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3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3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3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3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3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3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3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3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3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3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3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3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3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3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3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5" dur="2272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2" dur="321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9" dur="1802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6" dur="410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3996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1" dur="420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3866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64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2" dur="198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404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4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4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4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4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4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4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4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4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4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2115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4" dur="650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0</Words>
  <Application>Microsoft Office PowerPoint</Application>
  <PresentationFormat>Widescreen</PresentationFormat>
  <Paragraphs>0</Paragraphs>
  <Slides>1</Slides>
  <Notes>0</Notes>
  <HiddenSlides>0</HiddenSlides>
  <MMClips>55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Showdown</dc:creator>
  <cp:lastModifiedBy>Showdown</cp:lastModifiedBy>
  <cp:revision>67</cp:revision>
  <dcterms:created xsi:type="dcterms:W3CDTF">2021-01-19T20:48:40Z</dcterms:created>
  <dcterms:modified xsi:type="dcterms:W3CDTF">2022-03-22T17:42:42Z</dcterms:modified>
</cp:coreProperties>
</file>