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6D6"/>
    <a:srgbClr val="C8E2FE"/>
    <a:srgbClr val="C80A96"/>
    <a:srgbClr val="050508"/>
    <a:srgbClr val="983933"/>
    <a:srgbClr val="5D3831"/>
    <a:srgbClr val="363431"/>
    <a:srgbClr val="914778"/>
    <a:srgbClr val="6E4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972" autoAdjust="0"/>
    <p:restoredTop sz="96586" autoAdjust="0"/>
  </p:normalViewPr>
  <p:slideViewPr>
    <p:cSldViewPr snapToGrid="0">
      <p:cViewPr varScale="1">
        <p:scale>
          <a:sx n="102" d="100"/>
          <a:sy n="102" d="100"/>
        </p:scale>
        <p:origin x="552" y="5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10/12/24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13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10/12/24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6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10/12/24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5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10/12/24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73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10/12/24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53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10/12/24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84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10/12/24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8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10/12/24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76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10/12/24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12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10/12/24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5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10/12/24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52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98AC-84D3-4A16-B5F4-E877B8817CE0}" type="datetimeFigureOut">
              <a:rPr lang="en-CA" smtClean="0"/>
              <a:t>10/12/24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49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mp3"/><Relationship Id="rId117" Type="http://schemas.microsoft.com/office/2007/relationships/media" Target="../media/media59.mp3"/><Relationship Id="rId21" Type="http://schemas.microsoft.com/office/2007/relationships/media" Target="../media/media11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84" Type="http://schemas.openxmlformats.org/officeDocument/2006/relationships/audio" Target="../media/media42.mp3"/><Relationship Id="rId89" Type="http://schemas.microsoft.com/office/2007/relationships/media" Target="../media/media45.mp3"/><Relationship Id="rId112" Type="http://schemas.openxmlformats.org/officeDocument/2006/relationships/audio" Target="../media/media56.mp3"/><Relationship Id="rId133" Type="http://schemas.openxmlformats.org/officeDocument/2006/relationships/image" Target="../media/image6.jpeg"/><Relationship Id="rId138" Type="http://schemas.openxmlformats.org/officeDocument/2006/relationships/image" Target="../media/image11.jpeg"/><Relationship Id="rId154" Type="http://schemas.openxmlformats.org/officeDocument/2006/relationships/image" Target="../media/image27.jpeg"/><Relationship Id="rId16" Type="http://schemas.openxmlformats.org/officeDocument/2006/relationships/audio" Target="../media/media8.mp3"/><Relationship Id="rId107" Type="http://schemas.microsoft.com/office/2007/relationships/media" Target="../media/media54.mp3"/><Relationship Id="rId11" Type="http://schemas.microsoft.com/office/2007/relationships/media" Target="../media/media6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74" Type="http://schemas.openxmlformats.org/officeDocument/2006/relationships/audio" Target="../media/media37.mp3"/><Relationship Id="rId79" Type="http://schemas.microsoft.com/office/2007/relationships/media" Target="../media/media40.mp3"/><Relationship Id="rId102" Type="http://schemas.openxmlformats.org/officeDocument/2006/relationships/audio" Target="../media/media51.mp3"/><Relationship Id="rId123" Type="http://schemas.microsoft.com/office/2007/relationships/media" Target="../media/media62.mp3"/><Relationship Id="rId128" Type="http://schemas.openxmlformats.org/officeDocument/2006/relationships/image" Target="../media/image1.jpeg"/><Relationship Id="rId144" Type="http://schemas.openxmlformats.org/officeDocument/2006/relationships/image" Target="../media/image17.jpeg"/><Relationship Id="rId149" Type="http://schemas.openxmlformats.org/officeDocument/2006/relationships/image" Target="../media/image22.jpeg"/><Relationship Id="rId5" Type="http://schemas.microsoft.com/office/2007/relationships/media" Target="../media/media3.mp3"/><Relationship Id="rId90" Type="http://schemas.openxmlformats.org/officeDocument/2006/relationships/audio" Target="../media/media45.mp3"/><Relationship Id="rId95" Type="http://schemas.microsoft.com/office/2007/relationships/media" Target="../media/media48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64" Type="http://schemas.openxmlformats.org/officeDocument/2006/relationships/audio" Target="../media/media32.mp3"/><Relationship Id="rId69" Type="http://schemas.microsoft.com/office/2007/relationships/media" Target="../media/media35.mp3"/><Relationship Id="rId113" Type="http://schemas.microsoft.com/office/2007/relationships/media" Target="../media/media57.mp3"/><Relationship Id="rId118" Type="http://schemas.openxmlformats.org/officeDocument/2006/relationships/audio" Target="../media/media59.mp3"/><Relationship Id="rId134" Type="http://schemas.openxmlformats.org/officeDocument/2006/relationships/image" Target="../media/image7.jpeg"/><Relationship Id="rId139" Type="http://schemas.openxmlformats.org/officeDocument/2006/relationships/image" Target="../media/image12.jpeg"/><Relationship Id="rId80" Type="http://schemas.openxmlformats.org/officeDocument/2006/relationships/audio" Target="../media/media40.mp3"/><Relationship Id="rId85" Type="http://schemas.microsoft.com/office/2007/relationships/media" Target="../media/media43.mp3"/><Relationship Id="rId150" Type="http://schemas.openxmlformats.org/officeDocument/2006/relationships/image" Target="../media/image23.jpeg"/><Relationship Id="rId155" Type="http://schemas.openxmlformats.org/officeDocument/2006/relationships/image" Target="../media/image28.jpeg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59" Type="http://schemas.microsoft.com/office/2007/relationships/media" Target="../media/media30.mp3"/><Relationship Id="rId103" Type="http://schemas.microsoft.com/office/2007/relationships/media" Target="../media/media52.mp3"/><Relationship Id="rId108" Type="http://schemas.openxmlformats.org/officeDocument/2006/relationships/audio" Target="../media/media54.mp3"/><Relationship Id="rId124" Type="http://schemas.openxmlformats.org/officeDocument/2006/relationships/audio" Target="../media/media62.mp3"/><Relationship Id="rId129" Type="http://schemas.openxmlformats.org/officeDocument/2006/relationships/image" Target="../media/image2.jpeg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54" Type="http://schemas.openxmlformats.org/officeDocument/2006/relationships/audio" Target="../media/media27.mp3"/><Relationship Id="rId62" Type="http://schemas.openxmlformats.org/officeDocument/2006/relationships/audio" Target="../media/media31.mp3"/><Relationship Id="rId70" Type="http://schemas.openxmlformats.org/officeDocument/2006/relationships/audio" Target="../media/media35.mp3"/><Relationship Id="rId75" Type="http://schemas.microsoft.com/office/2007/relationships/media" Target="../media/media38.mp3"/><Relationship Id="rId83" Type="http://schemas.microsoft.com/office/2007/relationships/media" Target="../media/media42.mp3"/><Relationship Id="rId88" Type="http://schemas.openxmlformats.org/officeDocument/2006/relationships/audio" Target="../media/media44.mp3"/><Relationship Id="rId91" Type="http://schemas.microsoft.com/office/2007/relationships/media" Target="../media/media46.mp3"/><Relationship Id="rId96" Type="http://schemas.openxmlformats.org/officeDocument/2006/relationships/audio" Target="../media/media48.mp3"/><Relationship Id="rId111" Type="http://schemas.microsoft.com/office/2007/relationships/media" Target="../media/media56.mp3"/><Relationship Id="rId132" Type="http://schemas.openxmlformats.org/officeDocument/2006/relationships/image" Target="../media/image5.jpeg"/><Relationship Id="rId140" Type="http://schemas.openxmlformats.org/officeDocument/2006/relationships/image" Target="../media/image13.jpeg"/><Relationship Id="rId145" Type="http://schemas.openxmlformats.org/officeDocument/2006/relationships/image" Target="../media/image18.jpeg"/><Relationship Id="rId153" Type="http://schemas.openxmlformats.org/officeDocument/2006/relationships/image" Target="../media/image26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microsoft.com/office/2007/relationships/media" Target="../media/media25.mp3"/><Relationship Id="rId57" Type="http://schemas.microsoft.com/office/2007/relationships/media" Target="../media/media29.mp3"/><Relationship Id="rId106" Type="http://schemas.openxmlformats.org/officeDocument/2006/relationships/audio" Target="../media/media53.mp3"/><Relationship Id="rId114" Type="http://schemas.openxmlformats.org/officeDocument/2006/relationships/audio" Target="../media/media57.mp3"/><Relationship Id="rId119" Type="http://schemas.microsoft.com/office/2007/relationships/media" Target="../media/media60.mp3"/><Relationship Id="rId127" Type="http://schemas.openxmlformats.org/officeDocument/2006/relationships/slideLayout" Target="../slideLayouts/slideLayout1.xml"/><Relationship Id="rId10" Type="http://schemas.openxmlformats.org/officeDocument/2006/relationships/audio" Target="../media/media5.mp3"/><Relationship Id="rId31" Type="http://schemas.microsoft.com/office/2007/relationships/media" Target="../media/media16.mp3"/><Relationship Id="rId44" Type="http://schemas.openxmlformats.org/officeDocument/2006/relationships/audio" Target="../media/media22.mp3"/><Relationship Id="rId52" Type="http://schemas.openxmlformats.org/officeDocument/2006/relationships/audio" Target="../media/media26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73" Type="http://schemas.microsoft.com/office/2007/relationships/media" Target="../media/media37.mp3"/><Relationship Id="rId78" Type="http://schemas.openxmlformats.org/officeDocument/2006/relationships/audio" Target="../media/media39.mp3"/><Relationship Id="rId81" Type="http://schemas.microsoft.com/office/2007/relationships/media" Target="../media/media41.mp3"/><Relationship Id="rId86" Type="http://schemas.openxmlformats.org/officeDocument/2006/relationships/audio" Target="../media/media43.mp3"/><Relationship Id="rId94" Type="http://schemas.openxmlformats.org/officeDocument/2006/relationships/audio" Target="../media/media47.mp3"/><Relationship Id="rId99" Type="http://schemas.microsoft.com/office/2007/relationships/media" Target="../media/media50.mp3"/><Relationship Id="rId101" Type="http://schemas.microsoft.com/office/2007/relationships/media" Target="../media/media51.mp3"/><Relationship Id="rId122" Type="http://schemas.openxmlformats.org/officeDocument/2006/relationships/audio" Target="../media/media61.mp3"/><Relationship Id="rId130" Type="http://schemas.openxmlformats.org/officeDocument/2006/relationships/image" Target="../media/image3.png"/><Relationship Id="rId135" Type="http://schemas.openxmlformats.org/officeDocument/2006/relationships/image" Target="../media/image8.jpeg"/><Relationship Id="rId143" Type="http://schemas.openxmlformats.org/officeDocument/2006/relationships/image" Target="../media/image16.jpeg"/><Relationship Id="rId148" Type="http://schemas.openxmlformats.org/officeDocument/2006/relationships/image" Target="../media/image21.jpeg"/><Relationship Id="rId151" Type="http://schemas.openxmlformats.org/officeDocument/2006/relationships/image" Target="../media/image24.jpeg"/><Relationship Id="rId156" Type="http://schemas.openxmlformats.org/officeDocument/2006/relationships/image" Target="../media/image29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9" Type="http://schemas.microsoft.com/office/2007/relationships/media" Target="../media/media20.mp3"/><Relationship Id="rId109" Type="http://schemas.microsoft.com/office/2007/relationships/media" Target="../media/media55.mp3"/><Relationship Id="rId34" Type="http://schemas.openxmlformats.org/officeDocument/2006/relationships/audio" Target="../media/media17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76" Type="http://schemas.openxmlformats.org/officeDocument/2006/relationships/audio" Target="../media/media38.mp3"/><Relationship Id="rId97" Type="http://schemas.microsoft.com/office/2007/relationships/media" Target="../media/media49.mp3"/><Relationship Id="rId104" Type="http://schemas.openxmlformats.org/officeDocument/2006/relationships/audio" Target="../media/media52.mp3"/><Relationship Id="rId120" Type="http://schemas.openxmlformats.org/officeDocument/2006/relationships/audio" Target="../media/media60.mp3"/><Relationship Id="rId125" Type="http://schemas.microsoft.com/office/2007/relationships/media" Target="../media/media63.mp3"/><Relationship Id="rId141" Type="http://schemas.openxmlformats.org/officeDocument/2006/relationships/image" Target="../media/image14.jpeg"/><Relationship Id="rId146" Type="http://schemas.openxmlformats.org/officeDocument/2006/relationships/image" Target="../media/image19.jpeg"/><Relationship Id="rId7" Type="http://schemas.microsoft.com/office/2007/relationships/media" Target="../media/media4.mp3"/><Relationship Id="rId71" Type="http://schemas.microsoft.com/office/2007/relationships/media" Target="../media/media36.mp3"/><Relationship Id="rId92" Type="http://schemas.openxmlformats.org/officeDocument/2006/relationships/audio" Target="../media/media46.mp3"/><Relationship Id="rId2" Type="http://schemas.openxmlformats.org/officeDocument/2006/relationships/audio" Target="../media/media1.mp3"/><Relationship Id="rId29" Type="http://schemas.microsoft.com/office/2007/relationships/media" Target="../media/media15.mp3"/><Relationship Id="rId24" Type="http://schemas.openxmlformats.org/officeDocument/2006/relationships/audio" Target="../media/media12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66" Type="http://schemas.openxmlformats.org/officeDocument/2006/relationships/audio" Target="../media/media33.mp3"/><Relationship Id="rId87" Type="http://schemas.microsoft.com/office/2007/relationships/media" Target="../media/media44.mp3"/><Relationship Id="rId110" Type="http://schemas.openxmlformats.org/officeDocument/2006/relationships/audio" Target="../media/media55.mp3"/><Relationship Id="rId115" Type="http://schemas.microsoft.com/office/2007/relationships/media" Target="../media/media58.mp3"/><Relationship Id="rId131" Type="http://schemas.openxmlformats.org/officeDocument/2006/relationships/image" Target="../media/image4.png"/><Relationship Id="rId136" Type="http://schemas.openxmlformats.org/officeDocument/2006/relationships/image" Target="../media/image9.jpeg"/><Relationship Id="rId157" Type="http://schemas.openxmlformats.org/officeDocument/2006/relationships/image" Target="../media/image30.jpeg"/><Relationship Id="rId61" Type="http://schemas.microsoft.com/office/2007/relationships/media" Target="../media/media31.mp3"/><Relationship Id="rId82" Type="http://schemas.openxmlformats.org/officeDocument/2006/relationships/audio" Target="../media/media41.mp3"/><Relationship Id="rId152" Type="http://schemas.openxmlformats.org/officeDocument/2006/relationships/image" Target="../media/image25.jpeg"/><Relationship Id="rId19" Type="http://schemas.microsoft.com/office/2007/relationships/media" Target="../media/media10.mp3"/><Relationship Id="rId14" Type="http://schemas.openxmlformats.org/officeDocument/2006/relationships/audio" Target="../media/media7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56" Type="http://schemas.openxmlformats.org/officeDocument/2006/relationships/audio" Target="../media/media28.mp3"/><Relationship Id="rId77" Type="http://schemas.microsoft.com/office/2007/relationships/media" Target="../media/media39.mp3"/><Relationship Id="rId100" Type="http://schemas.openxmlformats.org/officeDocument/2006/relationships/audio" Target="../media/media50.mp3"/><Relationship Id="rId105" Type="http://schemas.microsoft.com/office/2007/relationships/media" Target="../media/media53.mp3"/><Relationship Id="rId126" Type="http://schemas.openxmlformats.org/officeDocument/2006/relationships/audio" Target="../media/media63.mp3"/><Relationship Id="rId147" Type="http://schemas.openxmlformats.org/officeDocument/2006/relationships/image" Target="../media/image20.jpeg"/><Relationship Id="rId8" Type="http://schemas.openxmlformats.org/officeDocument/2006/relationships/audio" Target="../media/media4.mp3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93" Type="http://schemas.microsoft.com/office/2007/relationships/media" Target="../media/media47.mp3"/><Relationship Id="rId98" Type="http://schemas.openxmlformats.org/officeDocument/2006/relationships/audio" Target="../media/media49.mp3"/><Relationship Id="rId121" Type="http://schemas.microsoft.com/office/2007/relationships/media" Target="../media/media61.mp3"/><Relationship Id="rId142" Type="http://schemas.openxmlformats.org/officeDocument/2006/relationships/image" Target="../media/image15.jpeg"/><Relationship Id="rId3" Type="http://schemas.microsoft.com/office/2007/relationships/media" Target="../media/media2.mp3"/><Relationship Id="rId25" Type="http://schemas.microsoft.com/office/2007/relationships/media" Target="../media/media13.mp3"/><Relationship Id="rId46" Type="http://schemas.openxmlformats.org/officeDocument/2006/relationships/audio" Target="../media/media23.mp3"/><Relationship Id="rId67" Type="http://schemas.microsoft.com/office/2007/relationships/media" Target="../media/media34.mp3"/><Relationship Id="rId116" Type="http://schemas.openxmlformats.org/officeDocument/2006/relationships/audio" Target="../media/media58.mp3"/><Relationship Id="rId137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 Top"/>
          <p:cNvPicPr>
            <a:picLocks noChangeAspect="1"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1171" cy="2717559"/>
          </a:xfrm>
          <a:prstGeom prst="rect">
            <a:avLst/>
          </a:prstGeom>
        </p:spPr>
      </p:pic>
      <p:pic>
        <p:nvPicPr>
          <p:cNvPr id="9" name="BG Bottom"/>
          <p:cNvPicPr>
            <a:picLocks noChangeAspect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18394"/>
            <a:ext cx="12211171" cy="4139606"/>
          </a:xfrm>
          <a:prstGeom prst="rect">
            <a:avLst/>
          </a:prstGeom>
          <a:effectLst/>
        </p:spPr>
      </p:pic>
      <p:pic>
        <p:nvPicPr>
          <p:cNvPr id="56" name="Portrait"/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82" y="1331478"/>
            <a:ext cx="2171704" cy="2830074"/>
          </a:xfrm>
          <a:prstGeom prst="rect">
            <a:avLst/>
          </a:prstGeom>
        </p:spPr>
      </p:pic>
      <p:pic>
        <p:nvPicPr>
          <p:cNvPr id="3" name="The Most Powerful Virus in the Arc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9220" y="3358593"/>
            <a:ext cx="235028" cy="235028"/>
          </a:xfrm>
          <a:prstGeom prst="rect">
            <a:avLst/>
          </a:prstGeom>
        </p:spPr>
      </p:pic>
      <p:pic>
        <p:nvPicPr>
          <p:cNvPr id="33" name="The Most Powerful Virus in the Arcade Pic"/>
          <p:cNvPicPr>
            <a:picLocks noChangeAspect="1"/>
          </p:cNvPicPr>
          <p:nvPr/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13" y="5489643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ut of Order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9220" y="3593621"/>
            <a:ext cx="235028" cy="235028"/>
          </a:xfrm>
          <a:prstGeom prst="rect">
            <a:avLst/>
          </a:prstGeom>
        </p:spPr>
      </p:pic>
      <p:pic>
        <p:nvPicPr>
          <p:cNvPr id="5" name="Out of Ord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9220" y="3593621"/>
            <a:ext cx="235028" cy="235028"/>
          </a:xfrm>
          <a:prstGeom prst="rect">
            <a:avLst/>
          </a:prstGeom>
        </p:spPr>
      </p:pic>
      <p:pic>
        <p:nvPicPr>
          <p:cNvPr id="34" name="Out of Order Pic"/>
          <p:cNvPicPr>
            <a:picLocks noChangeAspect="1"/>
          </p:cNvPicPr>
          <p:nvPr/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" y="5492461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Turbo-Tastic 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22068" y="3827413"/>
            <a:ext cx="235028" cy="235028"/>
          </a:xfrm>
          <a:prstGeom prst="rect">
            <a:avLst/>
          </a:prstGeom>
        </p:spPr>
      </p:pic>
      <p:pic>
        <p:nvPicPr>
          <p:cNvPr id="7" name="Turbo-Tastic 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9220" y="3827413"/>
            <a:ext cx="235028" cy="235028"/>
          </a:xfrm>
          <a:prstGeom prst="rect">
            <a:avLst/>
          </a:prstGeom>
        </p:spPr>
      </p:pic>
      <p:pic>
        <p:nvPicPr>
          <p:cNvPr id="6" name="Turbo-Tastic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9220" y="3828649"/>
            <a:ext cx="235028" cy="235028"/>
          </a:xfrm>
          <a:prstGeom prst="rect">
            <a:avLst/>
          </a:prstGeom>
        </p:spPr>
      </p:pic>
      <p:pic>
        <p:nvPicPr>
          <p:cNvPr id="36" name="Turbo-Tastic Pic"/>
          <p:cNvPicPr>
            <a:picLocks noChangeAspect="1"/>
          </p:cNvPicPr>
          <p:nvPr/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74" y="2789855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ay to Rac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9220" y="4062441"/>
            <a:ext cx="235028" cy="235028"/>
          </a:xfrm>
          <a:prstGeom prst="rect">
            <a:avLst/>
          </a:prstGeom>
        </p:spPr>
      </p:pic>
      <p:pic>
        <p:nvPicPr>
          <p:cNvPr id="38" name="Pay to Race Pic"/>
          <p:cNvPicPr>
            <a:picLocks noChangeAspect="1"/>
          </p:cNvPicPr>
          <p:nvPr/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69" y="278985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Locked Up Memories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3902" y="4304711"/>
            <a:ext cx="235028" cy="235028"/>
          </a:xfrm>
          <a:prstGeom prst="rect">
            <a:avLst/>
          </a:prstGeom>
        </p:spPr>
      </p:pic>
      <p:pic>
        <p:nvPicPr>
          <p:cNvPr id="78" name="Locked Up Memories Pic"/>
          <p:cNvPicPr>
            <a:picLocks noChangeAspect="1"/>
          </p:cNvPicPr>
          <p:nvPr/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66" y="2789855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Have Some Candy 2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22068" y="4545745"/>
            <a:ext cx="235028" cy="235028"/>
          </a:xfrm>
          <a:prstGeom prst="rect">
            <a:avLst/>
          </a:prstGeom>
        </p:spPr>
      </p:pic>
      <p:pic>
        <p:nvPicPr>
          <p:cNvPr id="13" name="Have Some Candy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9220" y="4538775"/>
            <a:ext cx="235028" cy="235028"/>
          </a:xfrm>
          <a:prstGeom prst="rect">
            <a:avLst/>
          </a:prstGeom>
        </p:spPr>
      </p:pic>
      <p:pic>
        <p:nvPicPr>
          <p:cNvPr id="77" name="Have Some Candy Pic"/>
          <p:cNvPicPr>
            <a:picLocks noChangeAspect="1"/>
          </p:cNvPicPr>
          <p:nvPr/>
        </p:nvPicPr>
        <p:blipFill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35" y="2790623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Go!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9220" y="4773531"/>
            <a:ext cx="235028" cy="235028"/>
          </a:xfrm>
          <a:prstGeom prst="rect">
            <a:avLst/>
          </a:prstGeom>
        </p:spPr>
      </p:pic>
      <p:pic>
        <p:nvPicPr>
          <p:cNvPr id="29" name="Go! Pic"/>
          <p:cNvPicPr>
            <a:picLocks noChangeAspect="1"/>
          </p:cNvPicPr>
          <p:nvPr/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76" y="278985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Can't Be Allowed to Race 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3904" y="5007684"/>
            <a:ext cx="235029" cy="235028"/>
          </a:xfrm>
          <a:prstGeom prst="rect">
            <a:avLst/>
          </a:prstGeom>
        </p:spPr>
      </p:pic>
      <p:pic>
        <p:nvPicPr>
          <p:cNvPr id="26" name="Can't Be Allowed to Race 2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3903" y="5008559"/>
            <a:ext cx="235029" cy="235028"/>
          </a:xfrm>
          <a:prstGeom prst="rect">
            <a:avLst/>
          </a:prstGeom>
        </p:spPr>
      </p:pic>
      <p:pic>
        <p:nvPicPr>
          <p:cNvPr id="25" name="Can't Be Allowed to Rac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3902" y="5010286"/>
            <a:ext cx="235028" cy="235028"/>
          </a:xfrm>
          <a:prstGeom prst="rect">
            <a:avLst/>
          </a:prstGeom>
        </p:spPr>
      </p:pic>
      <p:pic>
        <p:nvPicPr>
          <p:cNvPr id="28" name="Can't Be Allowed to Race Pic"/>
          <p:cNvPicPr>
            <a:picLocks noChangeAspect="1"/>
          </p:cNvPicPr>
          <p:nvPr/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9" y="278985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Ralph's Hero Medal 2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2624" y="5235987"/>
            <a:ext cx="235028" cy="235028"/>
          </a:xfrm>
          <a:prstGeom prst="rect">
            <a:avLst/>
          </a:prstGeom>
        </p:spPr>
      </p:pic>
      <p:pic>
        <p:nvPicPr>
          <p:cNvPr id="30" name="Ralph's Hero Medal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22068" y="5236862"/>
            <a:ext cx="235028" cy="235028"/>
          </a:xfrm>
          <a:prstGeom prst="rect">
            <a:avLst/>
          </a:prstGeom>
        </p:spPr>
      </p:pic>
      <p:pic>
        <p:nvPicPr>
          <p:cNvPr id="20" name="Ralph's Hero Medal Pic"/>
          <p:cNvPicPr>
            <a:picLocks noChangeAspect="1"/>
          </p:cNvPicPr>
          <p:nvPr/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59" y="4136314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litch 2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3904" y="5471015"/>
            <a:ext cx="235029" cy="235028"/>
          </a:xfrm>
          <a:prstGeom prst="rect">
            <a:avLst/>
          </a:prstGeom>
        </p:spPr>
      </p:pic>
      <p:pic>
        <p:nvPicPr>
          <p:cNvPr id="32" name="Glitch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22068" y="5471015"/>
            <a:ext cx="235028" cy="235028"/>
          </a:xfrm>
          <a:prstGeom prst="rect">
            <a:avLst/>
          </a:prstGeom>
        </p:spPr>
      </p:pic>
      <p:pic>
        <p:nvPicPr>
          <p:cNvPr id="76" name="Glitch Pic"/>
          <p:cNvPicPr>
            <a:picLocks noChangeAspect="1"/>
          </p:cNvPicPr>
          <p:nvPr/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43" y="4136314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Taffyta Muttonfudge 2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22068" y="5696716"/>
            <a:ext cx="235028" cy="235028"/>
          </a:xfrm>
          <a:prstGeom prst="rect">
            <a:avLst/>
          </a:prstGeom>
        </p:spPr>
      </p:pic>
      <p:pic>
        <p:nvPicPr>
          <p:cNvPr id="42" name="Taffyta Muttonfudge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22068" y="5698443"/>
            <a:ext cx="235028" cy="235028"/>
          </a:xfrm>
          <a:prstGeom prst="rect">
            <a:avLst/>
          </a:prstGeom>
        </p:spPr>
      </p:pic>
      <p:pic>
        <p:nvPicPr>
          <p:cNvPr id="37" name="Taffyta Muttonfudge Pic"/>
          <p:cNvPicPr>
            <a:picLocks noChangeAspect="1"/>
          </p:cNvPicPr>
          <p:nvPr/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44" y="5497156"/>
            <a:ext cx="1395488" cy="12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Sour Bill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3903" y="5945841"/>
            <a:ext cx="235028" cy="235028"/>
          </a:xfrm>
          <a:prstGeom prst="rect">
            <a:avLst/>
          </a:prstGeom>
        </p:spPr>
      </p:pic>
      <p:pic>
        <p:nvPicPr>
          <p:cNvPr id="17" name="Sour Bill Pic"/>
          <p:cNvPicPr>
            <a:picLocks noChangeAspect="1"/>
          </p:cNvPicPr>
          <p:nvPr/>
        </p:nvPicPr>
        <p:blipFill>
          <a:blip r:embed="rId1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87" y="5489643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Racers 2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1783" y="6158431"/>
            <a:ext cx="235028" cy="235028"/>
          </a:xfrm>
          <a:prstGeom prst="rect">
            <a:avLst/>
          </a:prstGeom>
        </p:spPr>
      </p:pic>
      <p:pic>
        <p:nvPicPr>
          <p:cNvPr id="49" name="Racers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22068" y="6158431"/>
            <a:ext cx="235028" cy="235028"/>
          </a:xfrm>
          <a:prstGeom prst="rect">
            <a:avLst/>
          </a:prstGeom>
        </p:spPr>
      </p:pic>
      <p:pic>
        <p:nvPicPr>
          <p:cNvPr id="14" name="Racers Pic"/>
          <p:cNvPicPr>
            <a:picLocks noChangeAspect="1"/>
          </p:cNvPicPr>
          <p:nvPr/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90" y="5497156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Duncan and Wynnchel 2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2230" y="6382387"/>
            <a:ext cx="235028" cy="235028"/>
          </a:xfrm>
          <a:prstGeom prst="rect">
            <a:avLst/>
          </a:prstGeom>
        </p:spPr>
      </p:pic>
      <p:pic>
        <p:nvPicPr>
          <p:cNvPr id="51" name="Duncan and Wynnchel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3531" y="6379637"/>
            <a:ext cx="235028" cy="235028"/>
          </a:xfrm>
          <a:prstGeom prst="rect">
            <a:avLst/>
          </a:prstGeom>
        </p:spPr>
      </p:pic>
      <p:pic>
        <p:nvPicPr>
          <p:cNvPr id="21" name="Duncan and Wynnchel Pic"/>
          <p:cNvPicPr>
            <a:picLocks noChangeAspect="1"/>
          </p:cNvPicPr>
          <p:nvPr/>
        </p:nvPicPr>
        <p:blipFill>
          <a:blip r:embed="rId1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62" y="5489643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Candy Cy-Bug 2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2116" y="6620615"/>
            <a:ext cx="235028" cy="235028"/>
          </a:xfrm>
          <a:prstGeom prst="rect">
            <a:avLst/>
          </a:prstGeom>
        </p:spPr>
      </p:pic>
      <p:pic>
        <p:nvPicPr>
          <p:cNvPr id="53" name="Candy Cy-Bug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3903" y="6622972"/>
            <a:ext cx="235028" cy="235028"/>
          </a:xfrm>
          <a:prstGeom prst="rect">
            <a:avLst/>
          </a:prstGeom>
        </p:spPr>
      </p:pic>
      <p:pic>
        <p:nvPicPr>
          <p:cNvPr id="18" name="Candy Cy-Bug Pic"/>
          <p:cNvPicPr>
            <a:picLocks noChangeAspect="1"/>
          </p:cNvPicPr>
          <p:nvPr/>
        </p:nvPicPr>
        <p:blipFill>
          <a:blip r:embed="rId1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36" y="5495215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What's With All the Magic Sparkles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22068" y="2482530"/>
            <a:ext cx="235028" cy="235028"/>
          </a:xfrm>
          <a:prstGeom prst="rect">
            <a:avLst/>
          </a:prstGeom>
        </p:spPr>
      </p:pic>
      <p:pic>
        <p:nvPicPr>
          <p:cNvPr id="43" name="What's With All the Magic Sparkles Pic"/>
          <p:cNvPicPr>
            <a:picLocks noChangeAspect="1"/>
          </p:cNvPicPr>
          <p:nvPr/>
        </p:nvPicPr>
        <p:blipFill>
          <a:blip r:embed="rId1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8" y="58156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Vanellope's Medal 2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8914" y="2258893"/>
            <a:ext cx="235028" cy="235028"/>
          </a:xfrm>
          <a:prstGeom prst="rect">
            <a:avLst/>
          </a:prstGeom>
        </p:spPr>
      </p:pic>
      <p:pic>
        <p:nvPicPr>
          <p:cNvPr id="58" name="Vanellope's Medal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22068" y="2257166"/>
            <a:ext cx="235028" cy="235028"/>
          </a:xfrm>
          <a:prstGeom prst="rect">
            <a:avLst/>
          </a:prstGeom>
        </p:spPr>
      </p:pic>
      <p:pic>
        <p:nvPicPr>
          <p:cNvPr id="40" name="Vanellope's Medal Pic"/>
          <p:cNvPicPr>
            <a:picLocks noChangeAspect="1"/>
          </p:cNvPicPr>
          <p:nvPr/>
        </p:nvPicPr>
        <p:blipFill>
          <a:blip r:embed="rId1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61" y="58156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Unfinished Level 2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3903" y="2039698"/>
            <a:ext cx="235028" cy="235028"/>
          </a:xfrm>
          <a:prstGeom prst="rect">
            <a:avLst/>
          </a:prstGeom>
        </p:spPr>
      </p:pic>
      <p:pic>
        <p:nvPicPr>
          <p:cNvPr id="59" name="Unfinished Level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22068" y="2042448"/>
            <a:ext cx="235028" cy="235028"/>
          </a:xfrm>
          <a:prstGeom prst="rect">
            <a:avLst/>
          </a:prstGeom>
        </p:spPr>
      </p:pic>
      <p:pic>
        <p:nvPicPr>
          <p:cNvPr id="45" name="Unfinishd Level Pic"/>
          <p:cNvPicPr>
            <a:picLocks noChangeAspect="1"/>
          </p:cNvPicPr>
          <p:nvPr/>
        </p:nvPicPr>
        <p:blipFill>
          <a:blip r:embed="rId1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0" y="138827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The Beacon 2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3903" y="1806802"/>
            <a:ext cx="235028" cy="235028"/>
          </a:xfrm>
          <a:prstGeom prst="rect">
            <a:avLst/>
          </a:prstGeom>
        </p:spPr>
      </p:pic>
      <p:pic>
        <p:nvPicPr>
          <p:cNvPr id="63" name="The Beacon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08091" y="1805048"/>
            <a:ext cx="235028" cy="235028"/>
          </a:xfrm>
          <a:prstGeom prst="rect">
            <a:avLst/>
          </a:prstGeom>
        </p:spPr>
      </p:pic>
      <p:pic>
        <p:nvPicPr>
          <p:cNvPr id="16" name="The Beacon Pic"/>
          <p:cNvPicPr>
            <a:picLocks noChangeAspect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87" y="58156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Princess Vanellope 2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2624" y="1569139"/>
            <a:ext cx="235028" cy="235028"/>
          </a:xfrm>
          <a:prstGeom prst="rect">
            <a:avLst/>
          </a:prstGeom>
        </p:spPr>
      </p:pic>
      <p:pic>
        <p:nvPicPr>
          <p:cNvPr id="64" name="Princess Vanellope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0749" y="1570866"/>
            <a:ext cx="235028" cy="235028"/>
          </a:xfrm>
          <a:prstGeom prst="rect">
            <a:avLst/>
          </a:prstGeom>
        </p:spPr>
      </p:pic>
      <p:pic>
        <p:nvPicPr>
          <p:cNvPr id="41" name="Princess Vanellope Pic"/>
          <p:cNvPicPr>
            <a:picLocks noChangeAspect="1"/>
          </p:cNvPicPr>
          <p:nvPr/>
        </p:nvPicPr>
        <p:blipFill>
          <a:blip r:embed="rId1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14" y="139918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Just Glazed Me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1201" y="1335213"/>
            <a:ext cx="235028" cy="235028"/>
          </a:xfrm>
          <a:prstGeom prst="rect">
            <a:avLst/>
          </a:prstGeom>
        </p:spPr>
      </p:pic>
      <p:pic>
        <p:nvPicPr>
          <p:cNvPr id="46" name="Just Glazed Me Pic"/>
          <p:cNvPicPr>
            <a:picLocks noChangeAspect="1"/>
          </p:cNvPicPr>
          <p:nvPr/>
        </p:nvPicPr>
        <p:blipFill>
          <a:blip r:embed="rId1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968" y="58156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I Finally Have a Real Car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05563" y="1109260"/>
            <a:ext cx="235028" cy="235028"/>
          </a:xfrm>
          <a:prstGeom prst="rect">
            <a:avLst/>
          </a:prstGeom>
        </p:spPr>
      </p:pic>
      <p:pic>
        <p:nvPicPr>
          <p:cNvPr id="19" name="I Finally Have a Real Car Pic"/>
          <p:cNvPicPr>
            <a:picLocks noChangeAspect="1"/>
          </p:cNvPicPr>
          <p:nvPr/>
        </p:nvPicPr>
        <p:blipFill>
          <a:blip r:embed="rId1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055" y="1388276"/>
            <a:ext cx="1395488" cy="12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Wreck-It Ralph 3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2624" y="907192"/>
            <a:ext cx="235028" cy="235028"/>
          </a:xfrm>
          <a:prstGeom prst="rect">
            <a:avLst/>
          </a:prstGeom>
        </p:spPr>
      </p:pic>
      <p:pic>
        <p:nvPicPr>
          <p:cNvPr id="70" name="Wreck-It Ralph 2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05563" y="906047"/>
            <a:ext cx="235028" cy="235028"/>
          </a:xfrm>
          <a:prstGeom prst="rect">
            <a:avLst/>
          </a:prstGeom>
        </p:spPr>
      </p:pic>
      <p:pic>
        <p:nvPicPr>
          <p:cNvPr id="69" name="Wreck-It Ralph">
            <a:hlinkClick r:id="" action="ppaction://media"/>
          </p:cNvPr>
          <p:cNvPicPr>
            <a:picLocks noChangeAspect="1"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9220" y="902360"/>
            <a:ext cx="235028" cy="235028"/>
          </a:xfrm>
          <a:prstGeom prst="rect">
            <a:avLst/>
          </a:prstGeom>
        </p:spPr>
      </p:pic>
      <p:pic>
        <p:nvPicPr>
          <p:cNvPr id="47" name="Wreck-It Ralph Pic"/>
          <p:cNvPicPr>
            <a:picLocks noChangeAspect="1"/>
          </p:cNvPicPr>
          <p:nvPr/>
        </p:nvPicPr>
        <p:blipFill>
          <a:blip r:embed="rId1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86" y="5910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Vanellope von Schweetz 2">
            <a:hlinkClick r:id="" action="ppaction://media"/>
          </p:cNvPr>
          <p:cNvPicPr>
            <a:picLocks noChangeAspect="1"/>
          </p:cNvPicPr>
          <p:nvPr>
            <a:audioFile r:link="rId84"/>
            <p:extLst>
              <p:ext uri="{DAA4B4D4-6D71-4841-9C94-3DE7FCFB9230}">
                <p14:media xmlns:p14="http://schemas.microsoft.com/office/powerpoint/2010/main" r:embed="rId83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2624" y="680329"/>
            <a:ext cx="235028" cy="235029"/>
          </a:xfrm>
          <a:prstGeom prst="rect">
            <a:avLst/>
          </a:prstGeom>
        </p:spPr>
      </p:pic>
      <p:pic>
        <p:nvPicPr>
          <p:cNvPr id="71" name="Vanellope von Schweetz">
            <a:hlinkClick r:id="" action="ppaction://media"/>
          </p:cNvPr>
          <p:cNvPicPr>
            <a:picLocks noChangeAspect="1"/>
          </p:cNvPicPr>
          <p:nvPr>
            <a:audioFile r:link="rId86"/>
            <p:extLst>
              <p:ext uri="{DAA4B4D4-6D71-4841-9C94-3DE7FCFB9230}">
                <p14:media xmlns:p14="http://schemas.microsoft.com/office/powerpoint/2010/main" r:embed="rId85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2624" y="674280"/>
            <a:ext cx="235028" cy="235028"/>
          </a:xfrm>
          <a:prstGeom prst="rect">
            <a:avLst/>
          </a:prstGeom>
        </p:spPr>
      </p:pic>
      <p:pic>
        <p:nvPicPr>
          <p:cNvPr id="39" name="Vanellope von Schweetz Pic"/>
          <p:cNvPicPr>
            <a:picLocks noChangeAspect="1"/>
          </p:cNvPicPr>
          <p:nvPr/>
        </p:nvPicPr>
        <p:blipFill>
          <a:blip r:embed="rId1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5" y="60102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Sergeant Tamora Jean Calhoun 2">
            <a:hlinkClick r:id="" action="ppaction://media"/>
          </p:cNvPr>
          <p:cNvPicPr>
            <a:picLocks noChangeAspect="1"/>
          </p:cNvPicPr>
          <p:nvPr>
            <a:audioFile r:link="rId88"/>
            <p:extLst>
              <p:ext uri="{DAA4B4D4-6D71-4841-9C94-3DE7FCFB9230}">
                <p14:media xmlns:p14="http://schemas.microsoft.com/office/powerpoint/2010/main" r:embed="rId87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28413" y="446852"/>
            <a:ext cx="235028" cy="235028"/>
          </a:xfrm>
          <a:prstGeom prst="rect">
            <a:avLst/>
          </a:prstGeom>
        </p:spPr>
      </p:pic>
      <p:pic>
        <p:nvPicPr>
          <p:cNvPr id="73" name="Sergeant Tamora Jean Calhoun">
            <a:hlinkClick r:id="" action="ppaction://media"/>
          </p:cNvPr>
          <p:cNvPicPr>
            <a:picLocks noChangeAspect="1"/>
          </p:cNvPicPr>
          <p:nvPr>
            <a:audioFile r:link="rId90"/>
            <p:extLst>
              <p:ext uri="{DAA4B4D4-6D71-4841-9C94-3DE7FCFB9230}">
                <p14:media xmlns:p14="http://schemas.microsoft.com/office/powerpoint/2010/main" r:embed="rId89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2379" y="447401"/>
            <a:ext cx="235028" cy="235028"/>
          </a:xfrm>
          <a:prstGeom prst="rect">
            <a:avLst/>
          </a:prstGeom>
        </p:spPr>
      </p:pic>
      <p:pic>
        <p:nvPicPr>
          <p:cNvPr id="22" name="Sergeant Tamara Jean Calhoun Pic"/>
          <p:cNvPicPr>
            <a:picLocks noChangeAspect="1"/>
          </p:cNvPicPr>
          <p:nvPr/>
        </p:nvPicPr>
        <p:blipFill>
          <a:blip r:embed="rId1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17" y="1393422"/>
            <a:ext cx="1395488" cy="12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Fix-It Felix Jr 2">
            <a:hlinkClick r:id="" action="ppaction://media"/>
          </p:cNvPr>
          <p:cNvPicPr>
            <a:picLocks noChangeAspect="1"/>
          </p:cNvPicPr>
          <p:nvPr>
            <a:audioFile r:link="rId92"/>
            <p:extLst>
              <p:ext uri="{DAA4B4D4-6D71-4841-9C94-3DE7FCFB9230}">
                <p14:media xmlns:p14="http://schemas.microsoft.com/office/powerpoint/2010/main" r:embed="rId91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2624" y="215250"/>
            <a:ext cx="235028" cy="235029"/>
          </a:xfrm>
          <a:prstGeom prst="rect">
            <a:avLst/>
          </a:prstGeom>
        </p:spPr>
      </p:pic>
      <p:pic>
        <p:nvPicPr>
          <p:cNvPr id="80" name="Fix-It Felix Jr">
            <a:hlinkClick r:id="" action="ppaction://media"/>
          </p:cNvPr>
          <p:cNvPicPr>
            <a:picLocks noChangeAspect="1"/>
          </p:cNvPicPr>
          <p:nvPr>
            <a:audioFile r:link="rId94"/>
            <p:extLst>
              <p:ext uri="{DAA4B4D4-6D71-4841-9C94-3DE7FCFB9230}">
                <p14:media xmlns:p14="http://schemas.microsoft.com/office/powerpoint/2010/main" r:embed="rId93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712624" y="220239"/>
            <a:ext cx="235028" cy="235029"/>
          </a:xfrm>
          <a:prstGeom prst="rect">
            <a:avLst/>
          </a:prstGeom>
        </p:spPr>
      </p:pic>
      <p:pic>
        <p:nvPicPr>
          <p:cNvPr id="23" name="Fix-It Felix Jr Pic"/>
          <p:cNvPicPr>
            <a:picLocks noChangeAspect="1"/>
          </p:cNvPicPr>
          <p:nvPr/>
        </p:nvPicPr>
        <p:blipFill>
          <a:blip r:embed="rId1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62" y="61883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ort-neg 7">
            <a:hlinkClick r:id="" action="ppaction://media"/>
          </p:cNvPr>
          <p:cNvPicPr>
            <a:picLocks noChangeAspect="1"/>
          </p:cNvPicPr>
          <p:nvPr>
            <a:audioFile r:link="rId96"/>
            <p:extLst>
              <p:ext uri="{DAA4B4D4-6D71-4841-9C94-3DE7FCFB9230}">
                <p14:media xmlns:p14="http://schemas.microsoft.com/office/powerpoint/2010/main" r:embed="rId95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711612" y="-693494"/>
            <a:ext cx="235028" cy="235029"/>
          </a:xfrm>
          <a:prstGeom prst="rect">
            <a:avLst/>
          </a:prstGeom>
        </p:spPr>
      </p:pic>
      <p:pic>
        <p:nvPicPr>
          <p:cNvPr id="95" name="Port-neg 6">
            <a:hlinkClick r:id="" action="ppaction://media"/>
          </p:cNvPr>
          <p:cNvPicPr>
            <a:picLocks noChangeAspect="1"/>
          </p:cNvPicPr>
          <p:nvPr>
            <a:audioFile r:link="rId98"/>
            <p:extLst>
              <p:ext uri="{DAA4B4D4-6D71-4841-9C94-3DE7FCFB9230}">
                <p14:media xmlns:p14="http://schemas.microsoft.com/office/powerpoint/2010/main" r:embed="rId97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721352" y="-690497"/>
            <a:ext cx="235028" cy="235029"/>
          </a:xfrm>
          <a:prstGeom prst="rect">
            <a:avLst/>
          </a:prstGeom>
        </p:spPr>
      </p:pic>
      <p:pic>
        <p:nvPicPr>
          <p:cNvPr id="94" name="Port-neg 5">
            <a:hlinkClick r:id="" action="ppaction://media"/>
          </p:cNvPr>
          <p:cNvPicPr>
            <a:picLocks noChangeAspect="1"/>
          </p:cNvPicPr>
          <p:nvPr>
            <a:audioFile r:link="rId100"/>
            <p:extLst>
              <p:ext uri="{DAA4B4D4-6D71-4841-9C94-3DE7FCFB9230}">
                <p14:media xmlns:p14="http://schemas.microsoft.com/office/powerpoint/2010/main" r:embed="rId99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705191" y="-690402"/>
            <a:ext cx="235028" cy="235029"/>
          </a:xfrm>
          <a:prstGeom prst="rect">
            <a:avLst/>
          </a:prstGeom>
        </p:spPr>
      </p:pic>
      <p:pic>
        <p:nvPicPr>
          <p:cNvPr id="93" name="Port-neg 4">
            <a:hlinkClick r:id="" action="ppaction://media"/>
          </p:cNvPr>
          <p:cNvPicPr>
            <a:picLocks noChangeAspect="1"/>
          </p:cNvPicPr>
          <p:nvPr>
            <a:audioFile r:link="rId102"/>
            <p:extLst>
              <p:ext uri="{DAA4B4D4-6D71-4841-9C94-3DE7FCFB9230}">
                <p14:media xmlns:p14="http://schemas.microsoft.com/office/powerpoint/2010/main" r:embed="rId101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717569" y="-688394"/>
            <a:ext cx="235028" cy="235029"/>
          </a:xfrm>
          <a:prstGeom prst="rect">
            <a:avLst/>
          </a:prstGeom>
        </p:spPr>
      </p:pic>
      <p:pic>
        <p:nvPicPr>
          <p:cNvPr id="92" name="Port-neg 3">
            <a:hlinkClick r:id="" action="ppaction://media"/>
          </p:cNvPr>
          <p:cNvPicPr>
            <a:picLocks noChangeAspect="1"/>
          </p:cNvPicPr>
          <p:nvPr>
            <a:audioFile r:link="rId104"/>
            <p:extLst>
              <p:ext uri="{DAA4B4D4-6D71-4841-9C94-3DE7FCFB9230}">
                <p14:media xmlns:p14="http://schemas.microsoft.com/office/powerpoint/2010/main" r:embed="rId103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711148" y="-692736"/>
            <a:ext cx="235028" cy="235029"/>
          </a:xfrm>
          <a:prstGeom prst="rect">
            <a:avLst/>
          </a:prstGeom>
        </p:spPr>
      </p:pic>
      <p:pic>
        <p:nvPicPr>
          <p:cNvPr id="91" name="Port-neg 2">
            <a:hlinkClick r:id="" action="ppaction://media"/>
          </p:cNvPr>
          <p:cNvPicPr>
            <a:picLocks noChangeAspect="1"/>
          </p:cNvPicPr>
          <p:nvPr>
            <a:audioFile r:link="rId106"/>
            <p:extLst>
              <p:ext uri="{DAA4B4D4-6D71-4841-9C94-3DE7FCFB9230}">
                <p14:media xmlns:p14="http://schemas.microsoft.com/office/powerpoint/2010/main" r:embed="rId105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711612" y="-691900"/>
            <a:ext cx="235028" cy="235029"/>
          </a:xfrm>
          <a:prstGeom prst="rect">
            <a:avLst/>
          </a:prstGeom>
        </p:spPr>
      </p:pic>
      <p:pic>
        <p:nvPicPr>
          <p:cNvPr id="90" name="Port-neg 1">
            <a:hlinkClick r:id="" action="ppaction://media"/>
          </p:cNvPr>
          <p:cNvPicPr>
            <a:picLocks noChangeAspect="1"/>
          </p:cNvPicPr>
          <p:nvPr>
            <a:audioFile r:link="rId108"/>
            <p:extLst>
              <p:ext uri="{DAA4B4D4-6D71-4841-9C94-3DE7FCFB9230}">
                <p14:media xmlns:p14="http://schemas.microsoft.com/office/powerpoint/2010/main" r:embed="rId107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715395" y="-690305"/>
            <a:ext cx="235028" cy="235028"/>
          </a:xfrm>
          <a:prstGeom prst="rect">
            <a:avLst/>
          </a:prstGeom>
        </p:spPr>
      </p:pic>
      <p:pic>
        <p:nvPicPr>
          <p:cNvPr id="83" name="Port-pos 7">
            <a:hlinkClick r:id="" action="ppaction://media"/>
          </p:cNvPr>
          <p:cNvPicPr>
            <a:picLocks noChangeAspect="1"/>
          </p:cNvPicPr>
          <p:nvPr>
            <a:audioFile r:link="rId110"/>
            <p:extLst>
              <p:ext uri="{DAA4B4D4-6D71-4841-9C94-3DE7FCFB9230}">
                <p14:media xmlns:p14="http://schemas.microsoft.com/office/powerpoint/2010/main" r:embed="rId109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483469" y="-692407"/>
            <a:ext cx="235028" cy="235028"/>
          </a:xfrm>
          <a:prstGeom prst="rect">
            <a:avLst/>
          </a:prstGeom>
        </p:spPr>
      </p:pic>
      <p:pic>
        <p:nvPicPr>
          <p:cNvPr id="89" name="Port-pos 6">
            <a:hlinkClick r:id="" action="ppaction://media"/>
          </p:cNvPr>
          <p:cNvPicPr>
            <a:picLocks noChangeAspect="1"/>
          </p:cNvPicPr>
          <p:nvPr>
            <a:audioFile r:link="rId112"/>
            <p:extLst>
              <p:ext uri="{DAA4B4D4-6D71-4841-9C94-3DE7FCFB9230}">
                <p14:media xmlns:p14="http://schemas.microsoft.com/office/powerpoint/2010/main" r:embed="rId111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481050" y="-694672"/>
            <a:ext cx="235028" cy="235029"/>
          </a:xfrm>
          <a:prstGeom prst="rect">
            <a:avLst/>
          </a:prstGeom>
        </p:spPr>
      </p:pic>
      <p:pic>
        <p:nvPicPr>
          <p:cNvPr id="88" name="Port-pos 5">
            <a:hlinkClick r:id="" action="ppaction://media"/>
          </p:cNvPr>
          <p:cNvPicPr>
            <a:picLocks noChangeAspect="1"/>
          </p:cNvPicPr>
          <p:nvPr>
            <a:audioFile r:link="rId114"/>
            <p:extLst>
              <p:ext uri="{DAA4B4D4-6D71-4841-9C94-3DE7FCFB9230}">
                <p14:media xmlns:p14="http://schemas.microsoft.com/office/powerpoint/2010/main" r:embed="rId113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476584" y="-694672"/>
            <a:ext cx="235028" cy="235029"/>
          </a:xfrm>
          <a:prstGeom prst="rect">
            <a:avLst/>
          </a:prstGeom>
        </p:spPr>
      </p:pic>
      <p:pic>
        <p:nvPicPr>
          <p:cNvPr id="87" name="Port-pos 4">
            <a:hlinkClick r:id="" action="ppaction://media"/>
          </p:cNvPr>
          <p:cNvPicPr>
            <a:picLocks noChangeAspect="1"/>
          </p:cNvPicPr>
          <p:nvPr>
            <a:audioFile r:link="rId116"/>
            <p:extLst>
              <p:ext uri="{DAA4B4D4-6D71-4841-9C94-3DE7FCFB9230}">
                <p14:media xmlns:p14="http://schemas.microsoft.com/office/powerpoint/2010/main" r:embed="rId115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481050" y="-694672"/>
            <a:ext cx="235028" cy="235029"/>
          </a:xfrm>
          <a:prstGeom prst="rect">
            <a:avLst/>
          </a:prstGeom>
        </p:spPr>
      </p:pic>
      <p:pic>
        <p:nvPicPr>
          <p:cNvPr id="86" name="Port-pos 3">
            <a:hlinkClick r:id="" action="ppaction://media"/>
          </p:cNvPr>
          <p:cNvPicPr>
            <a:picLocks noChangeAspect="1"/>
          </p:cNvPicPr>
          <p:nvPr>
            <a:audioFile r:link="rId118"/>
            <p:extLst>
              <p:ext uri="{DAA4B4D4-6D71-4841-9C94-3DE7FCFB9230}">
                <p14:media xmlns:p14="http://schemas.microsoft.com/office/powerpoint/2010/main" r:embed="rId117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476584" y="-692407"/>
            <a:ext cx="235028" cy="235029"/>
          </a:xfrm>
          <a:prstGeom prst="rect">
            <a:avLst/>
          </a:prstGeom>
        </p:spPr>
      </p:pic>
      <p:pic>
        <p:nvPicPr>
          <p:cNvPr id="85" name="Port-pos 2">
            <a:hlinkClick r:id="" action="ppaction://media"/>
          </p:cNvPr>
          <p:cNvPicPr>
            <a:picLocks noChangeAspect="1"/>
          </p:cNvPicPr>
          <p:nvPr>
            <a:audioFile r:link="rId120"/>
            <p:extLst>
              <p:ext uri="{DAA4B4D4-6D71-4841-9C94-3DE7FCFB9230}">
                <p14:media xmlns:p14="http://schemas.microsoft.com/office/powerpoint/2010/main" r:embed="rId119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478193" y="-696938"/>
            <a:ext cx="235028" cy="235029"/>
          </a:xfrm>
          <a:prstGeom prst="rect">
            <a:avLst/>
          </a:prstGeom>
        </p:spPr>
      </p:pic>
      <p:pic>
        <p:nvPicPr>
          <p:cNvPr id="84" name="Port-pos 1">
            <a:hlinkClick r:id="" action="ppaction://media"/>
          </p:cNvPr>
          <p:cNvPicPr>
            <a:picLocks noChangeAspect="1"/>
          </p:cNvPicPr>
          <p:nvPr>
            <a:audioFile r:link="rId122"/>
            <p:extLst>
              <p:ext uri="{DAA4B4D4-6D71-4841-9C94-3DE7FCFB9230}">
                <p14:media xmlns:p14="http://schemas.microsoft.com/office/powerpoint/2010/main" r:embed="rId121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480831" y="-694673"/>
            <a:ext cx="235028" cy="235029"/>
          </a:xfrm>
          <a:prstGeom prst="rect">
            <a:avLst/>
          </a:prstGeom>
        </p:spPr>
      </p:pic>
      <p:pic>
        <p:nvPicPr>
          <p:cNvPr id="81" name="Port-Win">
            <a:hlinkClick r:id="" action="ppaction://media"/>
          </p:cNvPr>
          <p:cNvPicPr>
            <a:picLocks noChangeAspect="1"/>
          </p:cNvPicPr>
          <p:nvPr>
            <a:audioFile r:link="rId124"/>
            <p:extLst>
              <p:ext uri="{DAA4B4D4-6D71-4841-9C94-3DE7FCFB9230}">
                <p14:media xmlns:p14="http://schemas.microsoft.com/office/powerpoint/2010/main" r:embed="rId123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246022" y="-694671"/>
            <a:ext cx="235028" cy="235028"/>
          </a:xfrm>
          <a:prstGeom prst="rect">
            <a:avLst/>
          </a:prstGeom>
        </p:spPr>
      </p:pic>
      <p:pic>
        <p:nvPicPr>
          <p:cNvPr id="82" name="Port-Board">
            <a:hlinkClick r:id="" action="ppaction://media"/>
          </p:cNvPr>
          <p:cNvPicPr>
            <a:picLocks noChangeAspect="1"/>
          </p:cNvPicPr>
          <p:nvPr>
            <a:audioFile r:link="rId126"/>
            <p:extLst>
              <p:ext uri="{DAA4B4D4-6D71-4841-9C94-3DE7FCFB9230}">
                <p14:media xmlns:p14="http://schemas.microsoft.com/office/powerpoint/2010/main" r:embed="rId125"/>
              </p:ext>
            </p:extLst>
          </p:nvPr>
        </p:nvPicPr>
        <p:blipFill>
          <a:blip r:embed="rId131"/>
          <a:stretch>
            <a:fillRect/>
          </a:stretch>
        </p:blipFill>
        <p:spPr>
          <a:xfrm>
            <a:off x="-3310" y="-694671"/>
            <a:ext cx="235028" cy="2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40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9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45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4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79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21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2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884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1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38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355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34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933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959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787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795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640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990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4075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556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7549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269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399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394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532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154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556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73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253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7" dur="462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381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256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535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363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5" dur="360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3" dur="41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1" dur="1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43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5" dur="16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3" dur="2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0" dur="48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5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6" dur="35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310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1" dur="32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8" dur="18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6" dur="41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4" dur="2977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828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8" dur="2246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5" dur="2168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2" dur="3369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9" dur="1645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6" dur="2925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2925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1" dur="1724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3082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3709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2" dur="1593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9" dur="1593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6" dur="4257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4" dur="2925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1" dur="6713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4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4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4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4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4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4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4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4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4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4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5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5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5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5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5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5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5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5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5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5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5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5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5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5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5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5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5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5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5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5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5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5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5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5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5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5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5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5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5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5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5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5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5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0</Words>
  <Application>Microsoft Office PowerPoint</Application>
  <PresentationFormat>Widescreen</PresentationFormat>
  <Paragraphs>0</Paragraphs>
  <Slides>1</Slides>
  <Notes>0</Notes>
  <HiddenSlides>0</HiddenSlides>
  <MMClips>63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Showdown</dc:creator>
  <cp:lastModifiedBy>Showdown</cp:lastModifiedBy>
  <cp:revision>77</cp:revision>
  <dcterms:created xsi:type="dcterms:W3CDTF">2021-01-19T20:48:40Z</dcterms:created>
  <dcterms:modified xsi:type="dcterms:W3CDTF">2024-10-12T05:39:55Z</dcterms:modified>
</cp:coreProperties>
</file>