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96"/>
    <a:srgbClr val="050508"/>
    <a:srgbClr val="983933"/>
    <a:srgbClr val="5D3831"/>
    <a:srgbClr val="363431"/>
    <a:srgbClr val="914778"/>
    <a:srgbClr val="6E4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13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7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3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8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6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5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117" Type="http://schemas.openxmlformats.org/officeDocument/2006/relationships/image" Target="../media/image2.jpeg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12" Type="http://schemas.openxmlformats.org/officeDocument/2006/relationships/audio" Target="../media/media56.mp3"/><Relationship Id="rId133" Type="http://schemas.openxmlformats.org/officeDocument/2006/relationships/image" Target="../media/image18.jpeg"/><Relationship Id="rId138" Type="http://schemas.openxmlformats.org/officeDocument/2006/relationships/image" Target="../media/image23.jpeg"/><Relationship Id="rId16" Type="http://schemas.openxmlformats.org/officeDocument/2006/relationships/audio" Target="../media/media8.mp3"/><Relationship Id="rId107" Type="http://schemas.microsoft.com/office/2007/relationships/media" Target="../media/media54.mp3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102" Type="http://schemas.openxmlformats.org/officeDocument/2006/relationships/audio" Target="../media/media51.mp3"/><Relationship Id="rId123" Type="http://schemas.openxmlformats.org/officeDocument/2006/relationships/image" Target="../media/image8.jpeg"/><Relationship Id="rId128" Type="http://schemas.openxmlformats.org/officeDocument/2006/relationships/image" Target="../media/image13.jpeg"/><Relationship Id="rId144" Type="http://schemas.openxmlformats.org/officeDocument/2006/relationships/image" Target="../media/image29.jpeg"/><Relationship Id="rId5" Type="http://schemas.microsoft.com/office/2007/relationships/media" Target="../media/media3.mp3"/><Relationship Id="rId90" Type="http://schemas.openxmlformats.org/officeDocument/2006/relationships/audio" Target="../media/media45.mp3"/><Relationship Id="rId95" Type="http://schemas.microsoft.com/office/2007/relationships/media" Target="../media/media48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113" Type="http://schemas.microsoft.com/office/2007/relationships/media" Target="../media/media57.mp3"/><Relationship Id="rId118" Type="http://schemas.openxmlformats.org/officeDocument/2006/relationships/image" Target="../media/image3.png"/><Relationship Id="rId134" Type="http://schemas.openxmlformats.org/officeDocument/2006/relationships/image" Target="../media/image19.jpeg"/><Relationship Id="rId139" Type="http://schemas.openxmlformats.org/officeDocument/2006/relationships/image" Target="../media/image24.jpeg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103" Type="http://schemas.microsoft.com/office/2007/relationships/media" Target="../media/media52.mp3"/><Relationship Id="rId108" Type="http://schemas.openxmlformats.org/officeDocument/2006/relationships/audio" Target="../media/media54.mp3"/><Relationship Id="rId116" Type="http://schemas.openxmlformats.org/officeDocument/2006/relationships/image" Target="../media/image1.jpeg"/><Relationship Id="rId124" Type="http://schemas.openxmlformats.org/officeDocument/2006/relationships/image" Target="../media/image9.jpeg"/><Relationship Id="rId129" Type="http://schemas.openxmlformats.org/officeDocument/2006/relationships/image" Target="../media/image14.jpeg"/><Relationship Id="rId137" Type="http://schemas.openxmlformats.org/officeDocument/2006/relationships/image" Target="../media/image22.jpeg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microsoft.com/office/2007/relationships/media" Target="../media/media46.mp3"/><Relationship Id="rId96" Type="http://schemas.openxmlformats.org/officeDocument/2006/relationships/audio" Target="../media/media48.mp3"/><Relationship Id="rId111" Type="http://schemas.microsoft.com/office/2007/relationships/media" Target="../media/media56.mp3"/><Relationship Id="rId132" Type="http://schemas.openxmlformats.org/officeDocument/2006/relationships/image" Target="../media/image17.jpeg"/><Relationship Id="rId140" Type="http://schemas.openxmlformats.org/officeDocument/2006/relationships/image" Target="../media/image25.jpeg"/><Relationship Id="rId145" Type="http://schemas.openxmlformats.org/officeDocument/2006/relationships/image" Target="../media/image30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6" Type="http://schemas.openxmlformats.org/officeDocument/2006/relationships/audio" Target="../media/media53.mp3"/><Relationship Id="rId114" Type="http://schemas.openxmlformats.org/officeDocument/2006/relationships/audio" Target="../media/media57.mp3"/><Relationship Id="rId119" Type="http://schemas.openxmlformats.org/officeDocument/2006/relationships/image" Target="../media/image4.png"/><Relationship Id="rId127" Type="http://schemas.openxmlformats.org/officeDocument/2006/relationships/image" Target="../media/image12.jpeg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94" Type="http://schemas.openxmlformats.org/officeDocument/2006/relationships/audio" Target="../media/media47.mp3"/><Relationship Id="rId99" Type="http://schemas.microsoft.com/office/2007/relationships/media" Target="../media/media50.mp3"/><Relationship Id="rId101" Type="http://schemas.microsoft.com/office/2007/relationships/media" Target="../media/media51.mp3"/><Relationship Id="rId122" Type="http://schemas.openxmlformats.org/officeDocument/2006/relationships/image" Target="../media/image7.jpeg"/><Relationship Id="rId130" Type="http://schemas.openxmlformats.org/officeDocument/2006/relationships/image" Target="../media/image15.jpeg"/><Relationship Id="rId135" Type="http://schemas.openxmlformats.org/officeDocument/2006/relationships/image" Target="../media/image20.jpeg"/><Relationship Id="rId143" Type="http://schemas.openxmlformats.org/officeDocument/2006/relationships/image" Target="../media/image28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109" Type="http://schemas.microsoft.com/office/2007/relationships/media" Target="../media/media55.mp3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97" Type="http://schemas.microsoft.com/office/2007/relationships/media" Target="../media/media49.mp3"/><Relationship Id="rId104" Type="http://schemas.openxmlformats.org/officeDocument/2006/relationships/audio" Target="../media/media52.mp3"/><Relationship Id="rId120" Type="http://schemas.openxmlformats.org/officeDocument/2006/relationships/image" Target="../media/image5.jpeg"/><Relationship Id="rId125" Type="http://schemas.openxmlformats.org/officeDocument/2006/relationships/image" Target="../media/image10.jpeg"/><Relationship Id="rId141" Type="http://schemas.openxmlformats.org/officeDocument/2006/relationships/image" Target="../media/image26.jpeg"/><Relationship Id="rId146" Type="http://schemas.openxmlformats.org/officeDocument/2006/relationships/image" Target="../media/image31.jpeg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audio" Target="../media/media4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110" Type="http://schemas.openxmlformats.org/officeDocument/2006/relationships/audio" Target="../media/media55.mp3"/><Relationship Id="rId115" Type="http://schemas.openxmlformats.org/officeDocument/2006/relationships/slideLayout" Target="../slideLayouts/slideLayout1.xml"/><Relationship Id="rId131" Type="http://schemas.openxmlformats.org/officeDocument/2006/relationships/image" Target="../media/image16.jpeg"/><Relationship Id="rId136" Type="http://schemas.openxmlformats.org/officeDocument/2006/relationships/image" Target="../media/image21.jpeg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56" Type="http://schemas.openxmlformats.org/officeDocument/2006/relationships/audio" Target="../media/media28.mp3"/><Relationship Id="rId77" Type="http://schemas.microsoft.com/office/2007/relationships/media" Target="../media/media39.mp3"/><Relationship Id="rId100" Type="http://schemas.openxmlformats.org/officeDocument/2006/relationships/audio" Target="../media/media50.mp3"/><Relationship Id="rId105" Type="http://schemas.microsoft.com/office/2007/relationships/media" Target="../media/media53.mp3"/><Relationship Id="rId126" Type="http://schemas.openxmlformats.org/officeDocument/2006/relationships/image" Target="../media/image11.jpeg"/><Relationship Id="rId147" Type="http://schemas.openxmlformats.org/officeDocument/2006/relationships/image" Target="../media/image32.jpeg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93" Type="http://schemas.microsoft.com/office/2007/relationships/media" Target="../media/media47.mp3"/><Relationship Id="rId98" Type="http://schemas.openxmlformats.org/officeDocument/2006/relationships/audio" Target="../media/media49.mp3"/><Relationship Id="rId121" Type="http://schemas.openxmlformats.org/officeDocument/2006/relationships/image" Target="../media/image6.jpeg"/><Relationship Id="rId14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 Top"/>
          <p:cNvPicPr>
            <a:picLocks noChangeAspect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1171" cy="2717559"/>
          </a:xfrm>
          <a:prstGeom prst="rect">
            <a:avLst/>
          </a:prstGeom>
        </p:spPr>
      </p:pic>
      <p:pic>
        <p:nvPicPr>
          <p:cNvPr id="9" name="BG Bottom"/>
          <p:cNvPicPr>
            <a:picLocks noChangeAspect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7558"/>
            <a:ext cx="12211171" cy="4140442"/>
          </a:xfrm>
          <a:prstGeom prst="rect">
            <a:avLst/>
          </a:prstGeom>
          <a:effectLst/>
        </p:spPr>
      </p:pic>
      <p:pic>
        <p:nvPicPr>
          <p:cNvPr id="82" name="Portrait"/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82" y="1348197"/>
            <a:ext cx="2171704" cy="2830074"/>
          </a:xfrm>
          <a:prstGeom prst="rect">
            <a:avLst/>
          </a:prstGeom>
        </p:spPr>
      </p:pic>
      <p:pic>
        <p:nvPicPr>
          <p:cNvPr id="2" name="Egoman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9135" y="6622972"/>
            <a:ext cx="235029" cy="235028"/>
          </a:xfrm>
          <a:prstGeom prst="rect">
            <a:avLst/>
          </a:prstGeom>
        </p:spPr>
      </p:pic>
      <p:pic>
        <p:nvPicPr>
          <p:cNvPr id="33" name="Egomania Pic"/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13" y="5489641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Duplicity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9135" y="6387944"/>
            <a:ext cx="235028" cy="235028"/>
          </a:xfrm>
          <a:prstGeom prst="rect">
            <a:avLst/>
          </a:prstGeom>
        </p:spPr>
      </p:pic>
      <p:pic>
        <p:nvPicPr>
          <p:cNvPr id="3" name="Duplicit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7" y="6388089"/>
            <a:ext cx="235028" cy="235028"/>
          </a:xfrm>
          <a:prstGeom prst="rect">
            <a:avLst/>
          </a:prstGeom>
        </p:spPr>
      </p:pic>
      <p:pic>
        <p:nvPicPr>
          <p:cNvPr id="34" name="Duplicity Pic"/>
          <p:cNvPicPr>
            <a:picLocks noChangeAspect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6" y="5484369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What Once Was Mine 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6152844"/>
            <a:ext cx="235028" cy="235028"/>
          </a:xfrm>
          <a:prstGeom prst="rect">
            <a:avLst/>
          </a:prstGeom>
        </p:spPr>
      </p:pic>
      <p:pic>
        <p:nvPicPr>
          <p:cNvPr id="6" name="What Once Was Min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6152916"/>
            <a:ext cx="235028" cy="235028"/>
          </a:xfrm>
          <a:prstGeom prst="rect">
            <a:avLst/>
          </a:prstGeom>
        </p:spPr>
      </p:pic>
      <p:pic>
        <p:nvPicPr>
          <p:cNvPr id="30" name="What Once Was Mine Pic"/>
          <p:cNvPicPr>
            <a:picLocks noChangeAspect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67" y="5489639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Reveng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7" y="5923773"/>
            <a:ext cx="235029" cy="235028"/>
          </a:xfrm>
          <a:prstGeom prst="rect">
            <a:avLst/>
          </a:prstGeom>
        </p:spPr>
      </p:pic>
      <p:pic>
        <p:nvPicPr>
          <p:cNvPr id="27" name="Revenge Pic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12" y="5489639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Now I'm the Bad Gu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5688673"/>
            <a:ext cx="235029" cy="235028"/>
          </a:xfrm>
          <a:prstGeom prst="rect">
            <a:avLst/>
          </a:prstGeom>
        </p:spPr>
      </p:pic>
      <p:pic>
        <p:nvPicPr>
          <p:cNvPr id="26" name="Now I'm the Bad Guy Pic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64" y="4120965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Mother Knows Best 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3269" y="5459602"/>
            <a:ext cx="235028" cy="235028"/>
          </a:xfrm>
          <a:prstGeom prst="rect">
            <a:avLst/>
          </a:prstGeom>
        </p:spPr>
      </p:pic>
      <p:pic>
        <p:nvPicPr>
          <p:cNvPr id="13" name="Mother Knows Best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7" y="5459602"/>
            <a:ext cx="235028" cy="235028"/>
          </a:xfrm>
          <a:prstGeom prst="rect">
            <a:avLst/>
          </a:prstGeom>
        </p:spPr>
      </p:pic>
      <p:pic>
        <p:nvPicPr>
          <p:cNvPr id="15" name="Mother Knows Best 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5459602"/>
            <a:ext cx="235028" cy="235028"/>
          </a:xfrm>
          <a:prstGeom prst="rect">
            <a:avLst/>
          </a:prstGeom>
        </p:spPr>
      </p:pic>
      <p:pic>
        <p:nvPicPr>
          <p:cNvPr id="35" name="Mother Knows Best Pic"/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75" y="4118613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Misdirection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5230868"/>
            <a:ext cx="235028" cy="235028"/>
          </a:xfrm>
          <a:prstGeom prst="rect">
            <a:avLst/>
          </a:prstGeom>
        </p:spPr>
      </p:pic>
      <p:pic>
        <p:nvPicPr>
          <p:cNvPr id="36" name="Misdirection Pic"/>
          <p:cNvPicPr>
            <a:picLocks noChangeAspect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22" y="2765579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Let Down Your Hair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4995840"/>
            <a:ext cx="235028" cy="235028"/>
          </a:xfrm>
          <a:prstGeom prst="rect">
            <a:avLst/>
          </a:prstGeom>
        </p:spPr>
      </p:pic>
      <p:pic>
        <p:nvPicPr>
          <p:cNvPr id="38" name="Let Down You Hair Pic"/>
          <p:cNvPicPr>
            <a:picLocks noChangeAspect="1"/>
          </p:cNvPicPr>
          <p:nvPr/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68" y="2765578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I Love You Most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7" y="4766769"/>
            <a:ext cx="235028" cy="235028"/>
          </a:xfrm>
          <a:prstGeom prst="rect">
            <a:avLst/>
          </a:prstGeom>
        </p:spPr>
      </p:pic>
      <p:pic>
        <p:nvPicPr>
          <p:cNvPr id="37" name="I Love You Most Pic"/>
          <p:cNvPicPr>
            <a:picLocks noChangeAspect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13" y="2765579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Knif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7" y="4537626"/>
            <a:ext cx="235028" cy="235028"/>
          </a:xfrm>
          <a:prstGeom prst="rect">
            <a:avLst/>
          </a:prstGeom>
        </p:spPr>
      </p:pic>
      <p:pic>
        <p:nvPicPr>
          <p:cNvPr id="18" name="Knife Pic"/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70" y="4118830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Hair Brush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4302490"/>
            <a:ext cx="235028" cy="235028"/>
          </a:xfrm>
          <a:prstGeom prst="rect">
            <a:avLst/>
          </a:prstGeom>
        </p:spPr>
      </p:pic>
      <p:pic>
        <p:nvPicPr>
          <p:cNvPr id="29" name="Hair Brush Pic"/>
          <p:cNvPicPr>
            <a:picLocks noChangeAspect="1"/>
          </p:cNvPicPr>
          <p:nvPr/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11" y="2765579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Crown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8" y="4073310"/>
            <a:ext cx="235028" cy="235028"/>
          </a:xfrm>
          <a:prstGeom prst="rect">
            <a:avLst/>
          </a:prstGeom>
        </p:spPr>
      </p:pic>
      <p:pic>
        <p:nvPicPr>
          <p:cNvPr id="28" name="Crown Pic"/>
          <p:cNvPicPr>
            <a:picLocks noChangeAspect="1"/>
          </p:cNvPicPr>
          <p:nvPr/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7" y="2770529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Royal Rider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89212" y="3840984"/>
            <a:ext cx="235028" cy="235028"/>
          </a:xfrm>
          <a:prstGeom prst="rect">
            <a:avLst/>
          </a:prstGeom>
        </p:spPr>
      </p:pic>
      <p:pic>
        <p:nvPicPr>
          <p:cNvPr id="21" name="Royal Rider Pic"/>
          <p:cNvPicPr>
            <a:picLocks noChangeAspect="1"/>
          </p:cNvPicPr>
          <p:nvPr/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6" y="5489639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Royal Guard 2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86328" y="3609139"/>
            <a:ext cx="235028" cy="235028"/>
          </a:xfrm>
          <a:prstGeom prst="rect">
            <a:avLst/>
          </a:prstGeom>
        </p:spPr>
      </p:pic>
      <p:pic>
        <p:nvPicPr>
          <p:cNvPr id="48" name="Royal Guar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8" y="3609237"/>
            <a:ext cx="235028" cy="235028"/>
          </a:xfrm>
          <a:prstGeom prst="rect">
            <a:avLst/>
          </a:prstGeom>
        </p:spPr>
      </p:pic>
      <p:pic>
        <p:nvPicPr>
          <p:cNvPr id="17" name="Royal Guard Pic"/>
          <p:cNvPicPr>
            <a:picLocks noChangeAspect="1"/>
          </p:cNvPicPr>
          <p:nvPr/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8" y="5489640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Sideburns 2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8" y="3379707"/>
            <a:ext cx="235028" cy="235028"/>
          </a:xfrm>
          <a:prstGeom prst="rect">
            <a:avLst/>
          </a:prstGeom>
        </p:spPr>
      </p:pic>
      <p:pic>
        <p:nvPicPr>
          <p:cNvPr id="51" name="Sideburns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8" y="3377535"/>
            <a:ext cx="235028" cy="235028"/>
          </a:xfrm>
          <a:prstGeom prst="rect">
            <a:avLst/>
          </a:prstGeom>
        </p:spPr>
      </p:pic>
      <p:pic>
        <p:nvPicPr>
          <p:cNvPr id="20" name="Sideburns Stabbington Pic"/>
          <p:cNvPicPr>
            <a:picLocks noChangeAspect="1"/>
          </p:cNvPicPr>
          <p:nvPr/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90" y="412130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atchy 2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8" y="3148187"/>
            <a:ext cx="235028" cy="235028"/>
          </a:xfrm>
          <a:prstGeom prst="rect">
            <a:avLst/>
          </a:prstGeom>
        </p:spPr>
      </p:pic>
      <p:pic>
        <p:nvPicPr>
          <p:cNvPr id="53" name="Patchy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8" y="3148187"/>
            <a:ext cx="235029" cy="235028"/>
          </a:xfrm>
          <a:prstGeom prst="rect">
            <a:avLst/>
          </a:prstGeom>
        </p:spPr>
      </p:pic>
      <p:pic>
        <p:nvPicPr>
          <p:cNvPr id="14" name="Patchy Stabbington Pic"/>
          <p:cNvPicPr>
            <a:picLocks noChangeAspect="1"/>
          </p:cNvPicPr>
          <p:nvPr/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01" y="412130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Floating Lights 2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011" y="2477511"/>
            <a:ext cx="235028" cy="235028"/>
          </a:xfrm>
          <a:prstGeom prst="rect">
            <a:avLst/>
          </a:prstGeom>
        </p:spPr>
      </p:pic>
      <p:pic>
        <p:nvPicPr>
          <p:cNvPr id="56" name="Floating Lights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2479683"/>
            <a:ext cx="235028" cy="235028"/>
          </a:xfrm>
          <a:prstGeom prst="rect">
            <a:avLst/>
          </a:prstGeom>
        </p:spPr>
      </p:pic>
      <p:pic>
        <p:nvPicPr>
          <p:cNvPr id="45" name="Floating Lights Pic"/>
          <p:cNvPicPr>
            <a:picLocks noChangeAspect="1"/>
          </p:cNvPicPr>
          <p:nvPr/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291" y="80812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Everyone Has a Dream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3649" y="2256497"/>
            <a:ext cx="235028" cy="235028"/>
          </a:xfrm>
          <a:prstGeom prst="rect">
            <a:avLst/>
          </a:prstGeom>
        </p:spPr>
      </p:pic>
      <p:pic>
        <p:nvPicPr>
          <p:cNvPr id="41" name="Everyone Has a Dream Pic"/>
          <p:cNvPicPr>
            <a:picLocks noChangeAspect="1"/>
          </p:cNvPicPr>
          <p:nvPr/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38" y="1413233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Aging 2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2014261"/>
            <a:ext cx="235028" cy="235028"/>
          </a:xfrm>
          <a:prstGeom prst="rect">
            <a:avLst/>
          </a:prstGeom>
        </p:spPr>
      </p:pic>
      <p:pic>
        <p:nvPicPr>
          <p:cNvPr id="58" name="Aging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2013821"/>
            <a:ext cx="235028" cy="235028"/>
          </a:xfrm>
          <a:prstGeom prst="rect">
            <a:avLst/>
          </a:prstGeom>
        </p:spPr>
      </p:pic>
      <p:pic>
        <p:nvPicPr>
          <p:cNvPr id="43" name="Aging Pic"/>
          <p:cNvPicPr>
            <a:picLocks noChangeAspect="1"/>
          </p:cNvPicPr>
          <p:nvPr/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92" y="1406480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Frying Pan 2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7" y="1784343"/>
            <a:ext cx="235028" cy="235028"/>
          </a:xfrm>
          <a:prstGeom prst="rect">
            <a:avLst/>
          </a:prstGeom>
        </p:spPr>
      </p:pic>
      <p:pic>
        <p:nvPicPr>
          <p:cNvPr id="60" name="Frying Pan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1784343"/>
            <a:ext cx="235028" cy="235028"/>
          </a:xfrm>
          <a:prstGeom prst="rect">
            <a:avLst/>
          </a:prstGeom>
        </p:spPr>
      </p:pic>
      <p:pic>
        <p:nvPicPr>
          <p:cNvPr id="46" name="Frying Pan Pic"/>
          <p:cNvPicPr>
            <a:picLocks noChangeAspect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7" y="1413233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Ulf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1553705"/>
            <a:ext cx="235028" cy="235028"/>
          </a:xfrm>
          <a:prstGeom prst="rect">
            <a:avLst/>
          </a:prstGeom>
        </p:spPr>
      </p:pic>
      <p:pic>
        <p:nvPicPr>
          <p:cNvPr id="19" name="Ulf Pic"/>
          <p:cNvPicPr>
            <a:picLocks noChangeAspect="1"/>
          </p:cNvPicPr>
          <p:nvPr/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1" y="77661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Shorty 2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1323391"/>
            <a:ext cx="235028" cy="235028"/>
          </a:xfrm>
          <a:prstGeom prst="rect">
            <a:avLst/>
          </a:prstGeom>
        </p:spPr>
      </p:pic>
      <p:pic>
        <p:nvPicPr>
          <p:cNvPr id="63" name="Shorty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1323391"/>
            <a:ext cx="235028" cy="235028"/>
          </a:xfrm>
          <a:prstGeom prst="rect">
            <a:avLst/>
          </a:prstGeom>
        </p:spPr>
      </p:pic>
      <p:pic>
        <p:nvPicPr>
          <p:cNvPr id="47" name="Shorty Pic"/>
          <p:cNvPicPr>
            <a:picLocks noChangeAspect="1"/>
          </p:cNvPicPr>
          <p:nvPr/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13" y="80812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Queen and King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1092379"/>
            <a:ext cx="235028" cy="235028"/>
          </a:xfrm>
          <a:prstGeom prst="rect">
            <a:avLst/>
          </a:prstGeom>
        </p:spPr>
      </p:pic>
      <p:pic>
        <p:nvPicPr>
          <p:cNvPr id="76" name="Queen and King Pic"/>
          <p:cNvPicPr>
            <a:picLocks noChangeAspect="1"/>
          </p:cNvPicPr>
          <p:nvPr/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13" y="141323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ascal 2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2290" y="860877"/>
            <a:ext cx="235029" cy="235028"/>
          </a:xfrm>
          <a:prstGeom prst="rect">
            <a:avLst/>
          </a:prstGeom>
        </p:spPr>
      </p:pic>
      <p:pic>
        <p:nvPicPr>
          <p:cNvPr id="67" name="Pascal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5827" y="859895"/>
            <a:ext cx="235029" cy="235028"/>
          </a:xfrm>
          <a:prstGeom prst="rect">
            <a:avLst/>
          </a:prstGeom>
        </p:spPr>
      </p:pic>
      <p:pic>
        <p:nvPicPr>
          <p:cNvPr id="40" name="Pascal Pic"/>
          <p:cNvPicPr>
            <a:picLocks noChangeAspect="1"/>
          </p:cNvPicPr>
          <p:nvPr/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01" y="81100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Maximus 3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3901" y="630557"/>
            <a:ext cx="235028" cy="235029"/>
          </a:xfrm>
          <a:prstGeom prst="rect">
            <a:avLst/>
          </a:prstGeom>
        </p:spPr>
      </p:pic>
      <p:pic>
        <p:nvPicPr>
          <p:cNvPr id="71" name="Maximus 2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0022" y="628447"/>
            <a:ext cx="235029" cy="235029"/>
          </a:xfrm>
          <a:prstGeom prst="rect">
            <a:avLst/>
          </a:prstGeom>
        </p:spPr>
      </p:pic>
      <p:pic>
        <p:nvPicPr>
          <p:cNvPr id="69" name="Maximus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1625" y="629129"/>
            <a:ext cx="235028" cy="235029"/>
          </a:xfrm>
          <a:prstGeom prst="rect">
            <a:avLst/>
          </a:prstGeom>
        </p:spPr>
      </p:pic>
      <p:pic>
        <p:nvPicPr>
          <p:cNvPr id="16" name="Maximus Pic"/>
          <p:cNvPicPr>
            <a:picLocks noChangeAspect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64" y="1406480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Hook Hand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398943"/>
            <a:ext cx="235029" cy="235028"/>
          </a:xfrm>
          <a:prstGeom prst="rect">
            <a:avLst/>
          </a:prstGeom>
        </p:spPr>
      </p:pic>
      <p:pic>
        <p:nvPicPr>
          <p:cNvPr id="22" name="Hook Hand Pic"/>
          <p:cNvPicPr>
            <a:picLocks noChangeAspect="1"/>
          </p:cNvPicPr>
          <p:nvPr/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11" y="1413234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Flynn Rider 2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175965"/>
            <a:ext cx="235029" cy="235028"/>
          </a:xfrm>
          <a:prstGeom prst="rect">
            <a:avLst/>
          </a:prstGeom>
        </p:spPr>
      </p:pic>
      <p:pic>
        <p:nvPicPr>
          <p:cNvPr id="75" name="Flynn Rider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1597" y="175893"/>
            <a:ext cx="235029" cy="235028"/>
          </a:xfrm>
          <a:prstGeom prst="rect">
            <a:avLst/>
          </a:prstGeom>
        </p:spPr>
      </p:pic>
      <p:pic>
        <p:nvPicPr>
          <p:cNvPr id="39" name="Flynn Rider Pic"/>
          <p:cNvPicPr>
            <a:picLocks noChangeAspect="1"/>
          </p:cNvPicPr>
          <p:nvPr/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77" y="80812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Rapunzel 4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82876" y="-53815"/>
            <a:ext cx="235028" cy="235029"/>
          </a:xfrm>
          <a:prstGeom prst="rect">
            <a:avLst/>
          </a:prstGeom>
        </p:spPr>
      </p:pic>
      <p:pic>
        <p:nvPicPr>
          <p:cNvPr id="80" name="Rapunzel 3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0815" y="-54661"/>
            <a:ext cx="235028" cy="235029"/>
          </a:xfrm>
          <a:prstGeom prst="rect">
            <a:avLst/>
          </a:prstGeom>
        </p:spPr>
      </p:pic>
      <p:pic>
        <p:nvPicPr>
          <p:cNvPr id="79" name="Rapunzel 2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802443" y="-54127"/>
            <a:ext cx="235028" cy="235029"/>
          </a:xfrm>
          <a:prstGeom prst="rect">
            <a:avLst/>
          </a:prstGeom>
        </p:spPr>
      </p:pic>
      <p:pic>
        <p:nvPicPr>
          <p:cNvPr id="78" name="Rapunzel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-790792" y="-54054"/>
            <a:ext cx="235028" cy="235029"/>
          </a:xfrm>
          <a:prstGeom prst="rect">
            <a:avLst/>
          </a:prstGeom>
        </p:spPr>
      </p:pic>
      <p:pic>
        <p:nvPicPr>
          <p:cNvPr id="23" name="Rapunzel Pic"/>
          <p:cNvPicPr>
            <a:picLocks noChangeAspect="1"/>
          </p:cNvPicPr>
          <p:nvPr/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9" y="88107"/>
            <a:ext cx="1395491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ort-Neg 5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707065" y="-745876"/>
            <a:ext cx="235028" cy="235028"/>
          </a:xfrm>
          <a:prstGeom prst="rect">
            <a:avLst/>
          </a:prstGeom>
        </p:spPr>
      </p:pic>
      <p:pic>
        <p:nvPicPr>
          <p:cNvPr id="91" name="Port-Neg 4">
            <a:hlinkClick r:id="" action="ppaction://media"/>
          </p:cNvPr>
          <p:cNvPicPr>
            <a:picLocks noChangeAspect="1"/>
          </p:cNvPicPr>
          <p:nvPr>
            <a:audioFile r:link="rId96"/>
            <p:extLst>
              <p:ext uri="{DAA4B4D4-6D71-4841-9C94-3DE7FCFB9230}">
                <p14:media xmlns:p14="http://schemas.microsoft.com/office/powerpoint/2010/main" r:embed="rId9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707065" y="-737619"/>
            <a:ext cx="235028" cy="235028"/>
          </a:xfrm>
          <a:prstGeom prst="rect">
            <a:avLst/>
          </a:prstGeom>
        </p:spPr>
      </p:pic>
      <p:pic>
        <p:nvPicPr>
          <p:cNvPr id="90" name="Port-Neg 3">
            <a:hlinkClick r:id="" action="ppaction://media"/>
          </p:cNvPr>
          <p:cNvPicPr>
            <a:picLocks noChangeAspect="1"/>
          </p:cNvPicPr>
          <p:nvPr>
            <a:audioFile r:link="rId98"/>
            <p:extLst>
              <p:ext uri="{DAA4B4D4-6D71-4841-9C94-3DE7FCFB9230}">
                <p14:media xmlns:p14="http://schemas.microsoft.com/office/powerpoint/2010/main" r:embed="rId9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704506" y="-737619"/>
            <a:ext cx="235028" cy="235028"/>
          </a:xfrm>
          <a:prstGeom prst="rect">
            <a:avLst/>
          </a:prstGeom>
        </p:spPr>
      </p:pic>
      <p:pic>
        <p:nvPicPr>
          <p:cNvPr id="89" name="Port-Neg 2">
            <a:hlinkClick r:id="" action="ppaction://media"/>
          </p:cNvPr>
          <p:cNvPicPr>
            <a:picLocks noChangeAspect="1"/>
          </p:cNvPicPr>
          <p:nvPr>
            <a:audioFile r:link="rId100"/>
            <p:extLst>
              <p:ext uri="{DAA4B4D4-6D71-4841-9C94-3DE7FCFB9230}">
                <p14:media xmlns:p14="http://schemas.microsoft.com/office/powerpoint/2010/main" r:embed="rId9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709624" y="-737619"/>
            <a:ext cx="235028" cy="235028"/>
          </a:xfrm>
          <a:prstGeom prst="rect">
            <a:avLst/>
          </a:prstGeom>
        </p:spPr>
      </p:pic>
      <p:pic>
        <p:nvPicPr>
          <p:cNvPr id="88" name="Port-Neg 1">
            <a:hlinkClick r:id="" action="ppaction://media"/>
          </p:cNvPr>
          <p:cNvPicPr>
            <a:picLocks noChangeAspect="1"/>
          </p:cNvPicPr>
          <p:nvPr>
            <a:audioFile r:link="rId102"/>
            <p:extLst>
              <p:ext uri="{DAA4B4D4-6D71-4841-9C94-3DE7FCFB9230}">
                <p14:media xmlns:p14="http://schemas.microsoft.com/office/powerpoint/2010/main" r:embed="rId10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712472" y="-735414"/>
            <a:ext cx="235028" cy="235028"/>
          </a:xfrm>
          <a:prstGeom prst="rect">
            <a:avLst/>
          </a:prstGeom>
        </p:spPr>
      </p:pic>
      <p:pic>
        <p:nvPicPr>
          <p:cNvPr id="87" name="Port-Pos 4">
            <a:hlinkClick r:id="" action="ppaction://media"/>
          </p:cNvPr>
          <p:cNvPicPr>
            <a:picLocks noChangeAspect="1"/>
          </p:cNvPicPr>
          <p:nvPr>
            <a:audioFile r:link="rId104"/>
            <p:extLst>
              <p:ext uri="{DAA4B4D4-6D71-4841-9C94-3DE7FCFB9230}">
                <p14:media xmlns:p14="http://schemas.microsoft.com/office/powerpoint/2010/main" r:embed="rId10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472037" y="-745874"/>
            <a:ext cx="235028" cy="235029"/>
          </a:xfrm>
          <a:prstGeom prst="rect">
            <a:avLst/>
          </a:prstGeom>
        </p:spPr>
      </p:pic>
      <p:pic>
        <p:nvPicPr>
          <p:cNvPr id="86" name="Port-Pos 3">
            <a:hlinkClick r:id="" action="ppaction://media"/>
          </p:cNvPr>
          <p:cNvPicPr>
            <a:picLocks noChangeAspect="1"/>
          </p:cNvPicPr>
          <p:nvPr>
            <a:audioFile r:link="rId106"/>
            <p:extLst>
              <p:ext uri="{DAA4B4D4-6D71-4841-9C94-3DE7FCFB9230}">
                <p14:media xmlns:p14="http://schemas.microsoft.com/office/powerpoint/2010/main" r:embed="rId105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472037" y="-745875"/>
            <a:ext cx="235028" cy="235029"/>
          </a:xfrm>
          <a:prstGeom prst="rect">
            <a:avLst/>
          </a:prstGeom>
        </p:spPr>
      </p:pic>
      <p:pic>
        <p:nvPicPr>
          <p:cNvPr id="85" name="Port-Pos 2">
            <a:hlinkClick r:id="" action="ppaction://media"/>
          </p:cNvPr>
          <p:cNvPicPr>
            <a:picLocks noChangeAspect="1"/>
          </p:cNvPicPr>
          <p:nvPr>
            <a:audioFile r:link="rId108"/>
            <p:extLst>
              <p:ext uri="{DAA4B4D4-6D71-4841-9C94-3DE7FCFB9230}">
                <p14:media xmlns:p14="http://schemas.microsoft.com/office/powerpoint/2010/main" r:embed="rId107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472037" y="-745876"/>
            <a:ext cx="235028" cy="235029"/>
          </a:xfrm>
          <a:prstGeom prst="rect">
            <a:avLst/>
          </a:prstGeom>
        </p:spPr>
      </p:pic>
      <p:pic>
        <p:nvPicPr>
          <p:cNvPr id="70" name="Port-Pos 1">
            <a:hlinkClick r:id="" action="ppaction://media"/>
          </p:cNvPr>
          <p:cNvPicPr>
            <a:picLocks noChangeAspect="1"/>
          </p:cNvPicPr>
          <p:nvPr>
            <a:audioFile r:link="rId110"/>
            <p:extLst>
              <p:ext uri="{DAA4B4D4-6D71-4841-9C94-3DE7FCFB9230}">
                <p14:media xmlns:p14="http://schemas.microsoft.com/office/powerpoint/2010/main" r:embed="rId109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472037" y="-741746"/>
            <a:ext cx="235028" cy="235028"/>
          </a:xfrm>
          <a:prstGeom prst="rect">
            <a:avLst/>
          </a:prstGeom>
        </p:spPr>
      </p:pic>
      <p:pic>
        <p:nvPicPr>
          <p:cNvPr id="55" name="Port-Win">
            <a:hlinkClick r:id="" action="ppaction://media"/>
          </p:cNvPr>
          <p:cNvPicPr>
            <a:picLocks noChangeAspect="1"/>
          </p:cNvPicPr>
          <p:nvPr>
            <a:audioFile r:link="rId112"/>
            <p:extLst>
              <p:ext uri="{DAA4B4D4-6D71-4841-9C94-3DE7FCFB9230}">
                <p14:media xmlns:p14="http://schemas.microsoft.com/office/powerpoint/2010/main" r:embed="rId111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237009" y="-745873"/>
            <a:ext cx="235028" cy="235028"/>
          </a:xfrm>
          <a:prstGeom prst="rect">
            <a:avLst/>
          </a:prstGeom>
        </p:spPr>
      </p:pic>
      <p:pic>
        <p:nvPicPr>
          <p:cNvPr id="81" name="Port-Board">
            <a:hlinkClick r:id="" action="ppaction://media"/>
          </p:cNvPr>
          <p:cNvPicPr>
            <a:picLocks noChangeAspect="1"/>
          </p:cNvPicPr>
          <p:nvPr>
            <a:audioFile r:link="rId114"/>
            <p:extLst>
              <p:ext uri="{DAA4B4D4-6D71-4841-9C94-3DE7FCFB9230}">
                <p14:media xmlns:p14="http://schemas.microsoft.com/office/powerpoint/2010/main" r:embed="rId113"/>
              </p:ext>
            </p:extLst>
          </p:nvPr>
        </p:nvPicPr>
        <p:blipFill>
          <a:blip r:embed="rId119"/>
          <a:stretch>
            <a:fillRect/>
          </a:stretch>
        </p:blipFill>
        <p:spPr>
          <a:xfrm>
            <a:off x="1981" y="-741746"/>
            <a:ext cx="235028" cy="2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67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37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02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7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616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172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205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369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996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400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650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56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697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519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828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754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229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462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572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3343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256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945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229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245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431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404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347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229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9" dur="222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7" dur="240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4623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276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72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9" dur="3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6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365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2" dur="224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376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65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5" dur="67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54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0" dur="4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5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5" dur="4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3" dur="8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1" dur="3082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3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3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3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3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3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3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3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3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3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3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3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3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3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3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3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3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3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3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7" dur="363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2194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1" dur="180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2533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4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4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4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0" dur="3004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7" dur="190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4" dur="5433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1" dur="3422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8" dur="1959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4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4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4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4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1" dur="6635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8" dur="856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0</Words>
  <Application>Microsoft Office PowerPoint</Application>
  <PresentationFormat>Widescreen</PresentationFormat>
  <Paragraphs>0</Paragraphs>
  <Slides>1</Slides>
  <Notes>0</Notes>
  <HiddenSlides>0</HiddenSlides>
  <MMClips>57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Showdown</dc:creator>
  <cp:lastModifiedBy>Showdown</cp:lastModifiedBy>
  <cp:revision>56</cp:revision>
  <dcterms:created xsi:type="dcterms:W3CDTF">2021-01-19T20:48:40Z</dcterms:created>
  <dcterms:modified xsi:type="dcterms:W3CDTF">2022-03-22T17:44:19Z</dcterms:modified>
</cp:coreProperties>
</file>