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508"/>
    <a:srgbClr val="C80A96"/>
    <a:srgbClr val="983933"/>
    <a:srgbClr val="5D3831"/>
    <a:srgbClr val="363431"/>
    <a:srgbClr val="914778"/>
    <a:srgbClr val="6E4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97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06" y="5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813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0699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55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473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253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0845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584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36765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128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851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529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098AC-84D3-4A16-B5F4-E877B8817CE0}" type="datetimeFigureOut">
              <a:rPr lang="en-CA" smtClean="0"/>
              <a:t>15/02/2024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BDF89-04A3-487E-B317-FF3E08EF6E6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49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117" Type="http://schemas.microsoft.com/office/2007/relationships/media" Target="../media/media59.mp3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audio" Target="../media/media42.mp3"/><Relationship Id="rId89" Type="http://schemas.microsoft.com/office/2007/relationships/media" Target="../media/media45.mp3"/><Relationship Id="rId112" Type="http://schemas.openxmlformats.org/officeDocument/2006/relationships/audio" Target="../media/media56.mp3"/><Relationship Id="rId133" Type="http://schemas.openxmlformats.org/officeDocument/2006/relationships/image" Target="../media/image14.jpeg"/><Relationship Id="rId138" Type="http://schemas.openxmlformats.org/officeDocument/2006/relationships/image" Target="../media/image19.jpeg"/><Relationship Id="rId16" Type="http://schemas.openxmlformats.org/officeDocument/2006/relationships/audio" Target="../media/media8.mp3"/><Relationship Id="rId107" Type="http://schemas.microsoft.com/office/2007/relationships/media" Target="../media/media54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102" Type="http://schemas.openxmlformats.org/officeDocument/2006/relationships/audio" Target="../media/media51.mp3"/><Relationship Id="rId123" Type="http://schemas.openxmlformats.org/officeDocument/2006/relationships/image" Target="../media/image4.png"/><Relationship Id="rId128" Type="http://schemas.openxmlformats.org/officeDocument/2006/relationships/image" Target="../media/image9.jpeg"/><Relationship Id="rId144" Type="http://schemas.openxmlformats.org/officeDocument/2006/relationships/image" Target="../media/image25.jpeg"/><Relationship Id="rId5" Type="http://schemas.microsoft.com/office/2007/relationships/media" Target="../media/media3.mp3"/><Relationship Id="rId90" Type="http://schemas.openxmlformats.org/officeDocument/2006/relationships/audio" Target="../media/media45.mp3"/><Relationship Id="rId95" Type="http://schemas.microsoft.com/office/2007/relationships/media" Target="../media/media48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64" Type="http://schemas.openxmlformats.org/officeDocument/2006/relationships/audio" Target="../media/media32.mp3"/><Relationship Id="rId69" Type="http://schemas.openxmlformats.org/officeDocument/2006/relationships/audio" Target="NULL" TargetMode="External"/><Relationship Id="rId113" Type="http://schemas.microsoft.com/office/2007/relationships/media" Target="../media/media57.mp3"/><Relationship Id="rId118" Type="http://schemas.openxmlformats.org/officeDocument/2006/relationships/audio" Target="../media/media59.mp3"/><Relationship Id="rId134" Type="http://schemas.openxmlformats.org/officeDocument/2006/relationships/image" Target="../media/image15.jpeg"/><Relationship Id="rId139" Type="http://schemas.openxmlformats.org/officeDocument/2006/relationships/image" Target="../media/image20.jpeg"/><Relationship Id="rId80" Type="http://schemas.openxmlformats.org/officeDocument/2006/relationships/audio" Target="../media/media40.mp3"/><Relationship Id="rId85" Type="http://schemas.microsoft.com/office/2007/relationships/media" Target="../media/media43.mp3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103" Type="http://schemas.microsoft.com/office/2007/relationships/media" Target="../media/media52.mp3"/><Relationship Id="rId108" Type="http://schemas.openxmlformats.org/officeDocument/2006/relationships/audio" Target="../media/media54.mp3"/><Relationship Id="rId116" Type="http://schemas.openxmlformats.org/officeDocument/2006/relationships/audio" Target="../media/media58.mp3"/><Relationship Id="rId124" Type="http://schemas.openxmlformats.org/officeDocument/2006/relationships/image" Target="../media/image5.jpeg"/><Relationship Id="rId129" Type="http://schemas.openxmlformats.org/officeDocument/2006/relationships/image" Target="../media/image10.jpeg"/><Relationship Id="rId137" Type="http://schemas.openxmlformats.org/officeDocument/2006/relationships/image" Target="../media/image18.jpeg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microsoft.com/office/2007/relationships/media" Target="../media/media35.mp3"/><Relationship Id="rId75" Type="http://schemas.microsoft.com/office/2007/relationships/media" Target="../media/media38.mp3"/><Relationship Id="rId83" Type="http://schemas.microsoft.com/office/2007/relationships/media" Target="../media/media42.mp3"/><Relationship Id="rId88" Type="http://schemas.openxmlformats.org/officeDocument/2006/relationships/audio" Target="../media/media44.mp3"/><Relationship Id="rId91" Type="http://schemas.microsoft.com/office/2007/relationships/media" Target="../media/media46.mp3"/><Relationship Id="rId96" Type="http://schemas.openxmlformats.org/officeDocument/2006/relationships/audio" Target="../media/media48.mp3"/><Relationship Id="rId111" Type="http://schemas.microsoft.com/office/2007/relationships/media" Target="../media/media56.mp3"/><Relationship Id="rId132" Type="http://schemas.openxmlformats.org/officeDocument/2006/relationships/image" Target="../media/image13.jpeg"/><Relationship Id="rId140" Type="http://schemas.openxmlformats.org/officeDocument/2006/relationships/image" Target="../media/image21.jpeg"/><Relationship Id="rId145" Type="http://schemas.openxmlformats.org/officeDocument/2006/relationships/image" Target="../media/image26.jpe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6" Type="http://schemas.openxmlformats.org/officeDocument/2006/relationships/audio" Target="../media/media53.mp3"/><Relationship Id="rId114" Type="http://schemas.openxmlformats.org/officeDocument/2006/relationships/audio" Target="../media/media57.mp3"/><Relationship Id="rId119" Type="http://schemas.openxmlformats.org/officeDocument/2006/relationships/slideLayout" Target="../slideLayouts/slideLayout1.xml"/><Relationship Id="rId127" Type="http://schemas.openxmlformats.org/officeDocument/2006/relationships/image" Target="../media/image8.jpeg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audio" Target="../media/media43.mp3"/><Relationship Id="rId94" Type="http://schemas.openxmlformats.org/officeDocument/2006/relationships/audio" Target="../media/media47.mp3"/><Relationship Id="rId99" Type="http://schemas.microsoft.com/office/2007/relationships/media" Target="../media/media50.mp3"/><Relationship Id="rId101" Type="http://schemas.microsoft.com/office/2007/relationships/media" Target="../media/media51.mp3"/><Relationship Id="rId122" Type="http://schemas.openxmlformats.org/officeDocument/2006/relationships/image" Target="../media/image3.png"/><Relationship Id="rId130" Type="http://schemas.openxmlformats.org/officeDocument/2006/relationships/image" Target="../media/image11.jpeg"/><Relationship Id="rId135" Type="http://schemas.openxmlformats.org/officeDocument/2006/relationships/image" Target="../media/image16.jpeg"/><Relationship Id="rId143" Type="http://schemas.openxmlformats.org/officeDocument/2006/relationships/image" Target="../media/image24.jpeg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109" Type="http://schemas.microsoft.com/office/2007/relationships/media" Target="../media/media55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97" Type="http://schemas.microsoft.com/office/2007/relationships/media" Target="../media/media49.mp3"/><Relationship Id="rId104" Type="http://schemas.openxmlformats.org/officeDocument/2006/relationships/audio" Target="../media/media52.mp3"/><Relationship Id="rId120" Type="http://schemas.openxmlformats.org/officeDocument/2006/relationships/image" Target="../media/image1.jpeg"/><Relationship Id="rId125" Type="http://schemas.openxmlformats.org/officeDocument/2006/relationships/image" Target="../media/image6.jpeg"/><Relationship Id="rId141" Type="http://schemas.openxmlformats.org/officeDocument/2006/relationships/image" Target="../media/image22.jpeg"/><Relationship Id="rId146" Type="http://schemas.openxmlformats.org/officeDocument/2006/relationships/image" Target="../media/image27.jpeg"/><Relationship Id="rId7" Type="http://schemas.microsoft.com/office/2007/relationships/media" Target="../media/media4.mp3"/><Relationship Id="rId71" Type="http://schemas.microsoft.com/office/2007/relationships/media" Target="../media/media36.mp3"/><Relationship Id="rId92" Type="http://schemas.openxmlformats.org/officeDocument/2006/relationships/audio" Target="../media/media4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microsoft.com/office/2007/relationships/media" Target="../media/media44.mp3"/><Relationship Id="rId110" Type="http://schemas.openxmlformats.org/officeDocument/2006/relationships/audio" Target="../media/media55.mp3"/><Relationship Id="rId115" Type="http://schemas.microsoft.com/office/2007/relationships/media" Target="../media/media58.mp3"/><Relationship Id="rId131" Type="http://schemas.openxmlformats.org/officeDocument/2006/relationships/image" Target="../media/image12.jpeg"/><Relationship Id="rId136" Type="http://schemas.openxmlformats.org/officeDocument/2006/relationships/image" Target="../media/image17.jpeg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Relationship Id="rId14" Type="http://schemas.openxmlformats.org/officeDocument/2006/relationships/audio" Target="../media/media7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56" Type="http://schemas.openxmlformats.org/officeDocument/2006/relationships/audio" Target="../media/media28.mp3"/><Relationship Id="rId77" Type="http://schemas.microsoft.com/office/2007/relationships/media" Target="../media/media39.mp3"/><Relationship Id="rId100" Type="http://schemas.openxmlformats.org/officeDocument/2006/relationships/audio" Target="../media/media50.mp3"/><Relationship Id="rId105" Type="http://schemas.microsoft.com/office/2007/relationships/media" Target="../media/media53.mp3"/><Relationship Id="rId126" Type="http://schemas.openxmlformats.org/officeDocument/2006/relationships/image" Target="../media/image7.jpeg"/><Relationship Id="rId147" Type="http://schemas.openxmlformats.org/officeDocument/2006/relationships/image" Target="../media/image28.jpeg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93" Type="http://schemas.microsoft.com/office/2007/relationships/media" Target="../media/media47.mp3"/><Relationship Id="rId98" Type="http://schemas.openxmlformats.org/officeDocument/2006/relationships/audio" Target="../media/media49.mp3"/><Relationship Id="rId121" Type="http://schemas.openxmlformats.org/officeDocument/2006/relationships/image" Target="../media/image2.jpeg"/><Relationship Id="rId142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G Top"/>
          <p:cNvPicPr>
            <a:picLocks noChangeAspect="1"/>
          </p:cNvPicPr>
          <p:nvPr/>
        </p:nvPicPr>
        <p:blipFill>
          <a:blip r:embed="rId1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1171" cy="2717559"/>
          </a:xfrm>
          <a:prstGeom prst="rect">
            <a:avLst/>
          </a:prstGeom>
        </p:spPr>
      </p:pic>
      <p:pic>
        <p:nvPicPr>
          <p:cNvPr id="9" name="BG Bottom"/>
          <p:cNvPicPr>
            <a:picLocks noChangeAspect="1"/>
          </p:cNvPicPr>
          <p:nvPr/>
        </p:nvPicPr>
        <p:blipFill>
          <a:blip r:embed="rId1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19253"/>
            <a:ext cx="12211171" cy="4138747"/>
          </a:xfrm>
          <a:prstGeom prst="rect">
            <a:avLst/>
          </a:prstGeom>
          <a:effectLst/>
        </p:spPr>
      </p:pic>
      <p:pic>
        <p:nvPicPr>
          <p:cNvPr id="82" name="Portrait"/>
          <p:cNvPicPr>
            <a:picLocks noChangeAspect="1"/>
          </p:cNvPicPr>
          <p:nvPr/>
        </p:nvPicPr>
        <p:blipFill>
          <a:blip r:embed="rId1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882" y="1348197"/>
            <a:ext cx="2171704" cy="2830074"/>
          </a:xfrm>
          <a:prstGeom prst="rect">
            <a:avLst/>
          </a:prstGeom>
        </p:spPr>
      </p:pic>
      <p:pic>
        <p:nvPicPr>
          <p:cNvPr id="101" name="What Did Santa Bring Yo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419" y="6622972"/>
            <a:ext cx="235028" cy="235028"/>
          </a:xfrm>
          <a:prstGeom prst="rect">
            <a:avLst/>
          </a:prstGeom>
        </p:spPr>
      </p:pic>
      <p:pic>
        <p:nvPicPr>
          <p:cNvPr id="33" name="What Did Santa Bring You Pic"/>
          <p:cNvPicPr>
            <a:picLocks noChangeAspect="1"/>
          </p:cNvPicPr>
          <p:nvPr/>
        </p:nvPicPr>
        <p:blipFill>
          <a:blip r:embed="rId1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813" y="548964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Trick or Treat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419" y="6388324"/>
            <a:ext cx="235028" cy="235028"/>
          </a:xfrm>
          <a:prstGeom prst="rect">
            <a:avLst/>
          </a:prstGeom>
        </p:spPr>
      </p:pic>
      <p:pic>
        <p:nvPicPr>
          <p:cNvPr id="34" name="Trick or Treat Pic"/>
          <p:cNvPicPr>
            <a:picLocks noChangeAspect="1"/>
          </p:cNvPicPr>
          <p:nvPr/>
        </p:nvPicPr>
        <p:blipFill>
          <a:blip r:embed="rId1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6" y="5484369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C80A96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Loaded Dice 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419" y="6168985"/>
            <a:ext cx="235028" cy="235028"/>
          </a:xfrm>
          <a:prstGeom prst="rect">
            <a:avLst/>
          </a:prstGeom>
        </p:spPr>
      </p:pic>
      <p:pic>
        <p:nvPicPr>
          <p:cNvPr id="102" name="Loaded Dice 2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799135" y="6164439"/>
            <a:ext cx="235028" cy="235028"/>
          </a:xfrm>
          <a:prstGeom prst="rect">
            <a:avLst/>
          </a:prstGeom>
        </p:spPr>
      </p:pic>
      <p:pic>
        <p:nvPicPr>
          <p:cNvPr id="104" name="Loaded Dic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279" y="6166195"/>
            <a:ext cx="235028" cy="235028"/>
          </a:xfrm>
          <a:prstGeom prst="rect">
            <a:avLst/>
          </a:prstGeom>
        </p:spPr>
      </p:pic>
      <p:pic>
        <p:nvPicPr>
          <p:cNvPr id="30" name="Loaded Dice Pic"/>
          <p:cNvPicPr>
            <a:picLocks noChangeAspect="1"/>
          </p:cNvPicPr>
          <p:nvPr/>
        </p:nvPicPr>
        <p:blipFill>
          <a:blip r:embed="rId1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90" y="411861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tx1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Bathtub 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279" y="5945328"/>
            <a:ext cx="235028" cy="235028"/>
          </a:xfrm>
          <a:prstGeom prst="rect">
            <a:avLst/>
          </a:prstGeom>
        </p:spPr>
      </p:pic>
      <p:pic>
        <p:nvPicPr>
          <p:cNvPr id="105" name="Bathtub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11703" y="5939202"/>
            <a:ext cx="235028" cy="235028"/>
          </a:xfrm>
          <a:prstGeom prst="rect">
            <a:avLst/>
          </a:prstGeom>
        </p:spPr>
      </p:pic>
      <p:pic>
        <p:nvPicPr>
          <p:cNvPr id="28" name="Bathtub Pic"/>
          <p:cNvPicPr>
            <a:picLocks noChangeAspect="1"/>
          </p:cNvPicPr>
          <p:nvPr/>
        </p:nvPicPr>
        <p:blipFill>
          <a:blip r:embed="rId1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9" y="5484369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0B0F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This Time We Bagged Him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279" y="5704554"/>
            <a:ext cx="235029" cy="235028"/>
          </a:xfrm>
          <a:prstGeom prst="rect">
            <a:avLst/>
          </a:prstGeom>
        </p:spPr>
      </p:pic>
      <p:pic>
        <p:nvPicPr>
          <p:cNvPr id="35" name="This Time We Bagged Him Pic"/>
          <p:cNvPicPr>
            <a:picLocks noChangeAspect="1"/>
          </p:cNvPicPr>
          <p:nvPr/>
        </p:nvPicPr>
        <p:blipFill>
          <a:blip r:embed="rId1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575" y="411861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It's a Vacation 2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6555" y="5479255"/>
            <a:ext cx="235028" cy="235028"/>
          </a:xfrm>
          <a:prstGeom prst="rect">
            <a:avLst/>
          </a:prstGeom>
        </p:spPr>
      </p:pic>
      <p:pic>
        <p:nvPicPr>
          <p:cNvPr id="108" name="It's a Vacation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799077" y="5485443"/>
            <a:ext cx="235028" cy="235028"/>
          </a:xfrm>
          <a:prstGeom prst="rect">
            <a:avLst/>
          </a:prstGeom>
        </p:spPr>
      </p:pic>
      <p:pic>
        <p:nvPicPr>
          <p:cNvPr id="38" name="It's a Vacation Pic"/>
          <p:cNvPicPr>
            <a:picLocks noChangeAspect="1"/>
          </p:cNvPicPr>
          <p:nvPr/>
        </p:nvPicPr>
        <p:blipFill>
          <a:blip r:embed="rId1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4868" y="2765578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What Have We Her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11703" y="5251127"/>
            <a:ext cx="235028" cy="235028"/>
          </a:xfrm>
          <a:prstGeom prst="rect">
            <a:avLst/>
          </a:prstGeom>
        </p:spPr>
      </p:pic>
      <p:pic>
        <p:nvPicPr>
          <p:cNvPr id="26" name="What Have We Here Pic"/>
          <p:cNvPicPr>
            <a:picLocks noChangeAspect="1"/>
          </p:cNvPicPr>
          <p:nvPr/>
        </p:nvPicPr>
        <p:blipFill>
          <a:blip r:embed="rId1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464" y="4120965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Making Christmas Time 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10862" y="5028286"/>
            <a:ext cx="235028" cy="235028"/>
          </a:xfrm>
          <a:prstGeom prst="rect">
            <a:avLst/>
          </a:prstGeom>
        </p:spPr>
      </p:pic>
      <p:pic>
        <p:nvPicPr>
          <p:cNvPr id="113" name="Making Christmas Time 2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1878" y="5022999"/>
            <a:ext cx="235028" cy="235028"/>
          </a:xfrm>
          <a:prstGeom prst="rect">
            <a:avLst/>
          </a:prstGeom>
        </p:spPr>
      </p:pic>
      <p:pic>
        <p:nvPicPr>
          <p:cNvPr id="112" name="Making Christmas Tim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279" y="5022243"/>
            <a:ext cx="235028" cy="235028"/>
          </a:xfrm>
          <a:prstGeom prst="rect">
            <a:avLst/>
          </a:prstGeom>
        </p:spPr>
      </p:pic>
      <p:pic>
        <p:nvPicPr>
          <p:cNvPr id="36" name="Making Christmastime Pic"/>
          <p:cNvPicPr>
            <a:picLocks noChangeAspect="1"/>
          </p:cNvPicPr>
          <p:nvPr/>
        </p:nvPicPr>
        <p:blipFill>
          <a:blip r:embed="rId1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922" y="2765579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6" name="Imposter Sandy Claws 4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9544" y="4793098"/>
            <a:ext cx="235028" cy="235028"/>
          </a:xfrm>
          <a:prstGeom prst="rect">
            <a:avLst/>
          </a:prstGeom>
        </p:spPr>
      </p:pic>
      <p:pic>
        <p:nvPicPr>
          <p:cNvPr id="115" name="Imposter Sandy Claws 3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7194" y="4801673"/>
            <a:ext cx="235028" cy="235028"/>
          </a:xfrm>
          <a:prstGeom prst="rect">
            <a:avLst/>
          </a:prstGeom>
        </p:spPr>
      </p:pic>
      <p:pic>
        <p:nvPicPr>
          <p:cNvPr id="114" name="Imposter Sandy Claws 2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419" y="4795720"/>
            <a:ext cx="235028" cy="235028"/>
          </a:xfrm>
          <a:prstGeom prst="rect">
            <a:avLst/>
          </a:prstGeom>
        </p:spPr>
      </p:pic>
      <p:pic>
        <p:nvPicPr>
          <p:cNvPr id="117" name="Imposter Sandy Claws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279" y="4787971"/>
            <a:ext cx="235028" cy="235028"/>
          </a:xfrm>
          <a:prstGeom prst="rect">
            <a:avLst/>
          </a:prstGeom>
        </p:spPr>
      </p:pic>
      <p:pic>
        <p:nvPicPr>
          <p:cNvPr id="37" name="Imposter Sandy Claws Pic"/>
          <p:cNvPicPr>
            <a:picLocks noChangeAspect="1"/>
          </p:cNvPicPr>
          <p:nvPr/>
        </p:nvPicPr>
        <p:blipFill>
          <a:blip r:embed="rId1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14" y="2765579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Barrel 2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4568304"/>
            <a:ext cx="235028" cy="235028"/>
          </a:xfrm>
          <a:prstGeom prst="rect">
            <a:avLst/>
          </a:prstGeom>
        </p:spPr>
      </p:pic>
      <p:pic>
        <p:nvPicPr>
          <p:cNvPr id="119" name="Barrel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799135" y="4565842"/>
            <a:ext cx="235028" cy="235028"/>
          </a:xfrm>
          <a:prstGeom prst="rect">
            <a:avLst/>
          </a:prstGeom>
        </p:spPr>
      </p:pic>
      <p:pic>
        <p:nvPicPr>
          <p:cNvPr id="27" name="Barrel Pic"/>
          <p:cNvPicPr>
            <a:picLocks noChangeAspect="1"/>
          </p:cNvPicPr>
          <p:nvPr/>
        </p:nvPicPr>
        <p:blipFill>
          <a:blip r:embed="rId1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21" y="276493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Shock 2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4342820"/>
            <a:ext cx="235028" cy="235028"/>
          </a:xfrm>
          <a:prstGeom prst="rect">
            <a:avLst/>
          </a:prstGeom>
        </p:spPr>
      </p:pic>
      <p:pic>
        <p:nvPicPr>
          <p:cNvPr id="121" name="Shock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799765" y="4341874"/>
            <a:ext cx="235028" cy="235028"/>
          </a:xfrm>
          <a:prstGeom prst="rect">
            <a:avLst/>
          </a:prstGeom>
        </p:spPr>
      </p:pic>
      <p:pic>
        <p:nvPicPr>
          <p:cNvPr id="21" name="Shock Pic"/>
          <p:cNvPicPr>
            <a:picLocks noChangeAspect="1"/>
          </p:cNvPicPr>
          <p:nvPr/>
        </p:nvPicPr>
        <p:blipFill>
          <a:blip r:embed="rId1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033" y="277020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Lock 2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4116165"/>
            <a:ext cx="235028" cy="235028"/>
          </a:xfrm>
          <a:prstGeom prst="rect">
            <a:avLst/>
          </a:prstGeom>
        </p:spPr>
      </p:pic>
      <p:pic>
        <p:nvPicPr>
          <p:cNvPr id="123" name="Lock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6149" y="4115404"/>
            <a:ext cx="235028" cy="235028"/>
          </a:xfrm>
          <a:prstGeom prst="rect">
            <a:avLst/>
          </a:prstGeom>
        </p:spPr>
      </p:pic>
      <p:pic>
        <p:nvPicPr>
          <p:cNvPr id="17" name="Lock Pic"/>
          <p:cNvPicPr>
            <a:picLocks noChangeAspect="1"/>
          </p:cNvPicPr>
          <p:nvPr/>
        </p:nvPicPr>
        <p:blipFill>
          <a:blip r:embed="rId1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5" y="2770201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4" name="Spiders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3892382"/>
            <a:ext cx="235028" cy="235028"/>
          </a:xfrm>
          <a:prstGeom prst="rect">
            <a:avLst/>
          </a:prstGeom>
        </p:spPr>
      </p:pic>
      <p:pic>
        <p:nvPicPr>
          <p:cNvPr id="20" name="Spiders Pic"/>
          <p:cNvPicPr>
            <a:picLocks noChangeAspect="1"/>
          </p:cNvPicPr>
          <p:nvPr/>
        </p:nvPicPr>
        <p:blipFill>
          <a:blip r:embed="rId1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403" y="412130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Bats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3664583"/>
            <a:ext cx="235028" cy="235028"/>
          </a:xfrm>
          <a:prstGeom prst="rect">
            <a:avLst/>
          </a:prstGeom>
        </p:spPr>
      </p:pic>
      <p:pic>
        <p:nvPicPr>
          <p:cNvPr id="14" name="Bats Pic"/>
          <p:cNvPicPr>
            <a:picLocks noChangeAspect="1"/>
          </p:cNvPicPr>
          <p:nvPr/>
        </p:nvPicPr>
        <p:blipFill>
          <a:blip r:embed="rId1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514" y="4121305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FF000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Set Things Right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2005373"/>
            <a:ext cx="235029" cy="235028"/>
          </a:xfrm>
          <a:prstGeom prst="rect">
            <a:avLst/>
          </a:prstGeom>
        </p:spPr>
      </p:pic>
      <p:pic>
        <p:nvPicPr>
          <p:cNvPr id="45" name="Set Things Right Pic"/>
          <p:cNvPicPr>
            <a:picLocks noChangeAspect="1"/>
          </p:cNvPicPr>
          <p:nvPr/>
        </p:nvPicPr>
        <p:blipFill>
          <a:blip r:embed="rId1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291" y="8081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" name="Hello, Oogie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1766798"/>
            <a:ext cx="235028" cy="235028"/>
          </a:xfrm>
          <a:prstGeom prst="rect">
            <a:avLst/>
          </a:prstGeom>
        </p:spPr>
      </p:pic>
      <p:pic>
        <p:nvPicPr>
          <p:cNvPr id="41" name="Hello, Oogie Pic"/>
          <p:cNvPicPr>
            <a:picLocks noChangeAspect="1"/>
          </p:cNvPicPr>
          <p:nvPr/>
        </p:nvPicPr>
        <p:blipFill>
          <a:blip r:embed="rId1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638" y="1413233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" name="Distraction 2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1532863"/>
            <a:ext cx="235028" cy="235028"/>
          </a:xfrm>
          <a:prstGeom prst="rect">
            <a:avLst/>
          </a:prstGeom>
        </p:spPr>
      </p:pic>
      <p:pic>
        <p:nvPicPr>
          <p:cNvPr id="127" name="Distraction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1541089"/>
            <a:ext cx="235028" cy="235028"/>
          </a:xfrm>
          <a:prstGeom prst="rect">
            <a:avLst/>
          </a:prstGeom>
        </p:spPr>
      </p:pic>
      <p:pic>
        <p:nvPicPr>
          <p:cNvPr id="43" name="Distraction Pic"/>
          <p:cNvPicPr>
            <a:picLocks noChangeAspect="1"/>
          </p:cNvPicPr>
          <p:nvPr/>
        </p:nvPicPr>
        <p:blipFill>
          <a:blip r:embed="rId1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3692" y="140648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92D050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Sandy Claws 3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419" y="1318248"/>
            <a:ext cx="235028" cy="235028"/>
          </a:xfrm>
          <a:prstGeom prst="rect">
            <a:avLst/>
          </a:prstGeom>
        </p:spPr>
      </p:pic>
      <p:pic>
        <p:nvPicPr>
          <p:cNvPr id="98" name="Sandy Claws 2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419" y="1314294"/>
            <a:ext cx="235028" cy="235028"/>
          </a:xfrm>
          <a:prstGeom prst="rect">
            <a:avLst/>
          </a:prstGeom>
        </p:spPr>
      </p:pic>
      <p:pic>
        <p:nvPicPr>
          <p:cNvPr id="97" name="Sandy Claws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799135" y="1320800"/>
            <a:ext cx="235028" cy="235028"/>
          </a:xfrm>
          <a:prstGeom prst="rect">
            <a:avLst/>
          </a:prstGeom>
        </p:spPr>
      </p:pic>
      <p:pic>
        <p:nvPicPr>
          <p:cNvPr id="46" name="Sandy Claws Pic"/>
          <p:cNvPicPr>
            <a:picLocks noChangeAspect="1"/>
          </p:cNvPicPr>
          <p:nvPr/>
        </p:nvPicPr>
        <p:blipFill>
          <a:blip r:embed="rId1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45" y="88107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rgbClr val="050508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Zero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5" y="1081449"/>
            <a:ext cx="235028" cy="235028"/>
          </a:xfrm>
          <a:prstGeom prst="rect">
            <a:avLst/>
          </a:prstGeom>
        </p:spPr>
      </p:pic>
      <p:pic>
        <p:nvPicPr>
          <p:cNvPr id="95" name="Zero 2">
            <a:hlinkClick r:id="" action="ppaction://media"/>
          </p:cNvPr>
          <p:cNvPicPr>
            <a:picLocks noChangeAspect="1"/>
          </p:cNvPicPr>
          <p:nvPr>
            <a:audioFile r:link="rId69"/>
            <p:extLst>
              <p:ext uri="{DAA4B4D4-6D71-4841-9C94-3DE7FCFB9230}">
                <p14:media xmlns:p14="http://schemas.microsoft.com/office/powerpoint/2010/main" r:embed="rId70">
                  <p14:trim end="1805.1836"/>
                </p14:media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5" y="1086166"/>
            <a:ext cx="235028" cy="235028"/>
          </a:xfrm>
          <a:prstGeom prst="rect">
            <a:avLst/>
          </a:prstGeom>
        </p:spPr>
      </p:pic>
      <p:pic>
        <p:nvPicPr>
          <p:cNvPr id="40" name="Zero Pic"/>
          <p:cNvPicPr>
            <a:picLocks noChangeAspect="1"/>
          </p:cNvPicPr>
          <p:nvPr/>
        </p:nvPicPr>
        <p:blipFill>
          <a:blip r:embed="rId1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101" y="8110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The Mayor of Halloween Town 2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5" y="857644"/>
            <a:ext cx="235028" cy="235028"/>
          </a:xfrm>
          <a:prstGeom prst="rect">
            <a:avLst/>
          </a:prstGeom>
        </p:spPr>
      </p:pic>
      <p:pic>
        <p:nvPicPr>
          <p:cNvPr id="93" name="The Mayor of Halloween Town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5" y="863770"/>
            <a:ext cx="235028" cy="235028"/>
          </a:xfrm>
          <a:prstGeom prst="rect">
            <a:avLst/>
          </a:prstGeom>
        </p:spPr>
      </p:pic>
      <p:pic>
        <p:nvPicPr>
          <p:cNvPr id="16" name="The Mayor of Halloween Town Pic"/>
          <p:cNvPicPr>
            <a:picLocks noChangeAspect="1"/>
          </p:cNvPicPr>
          <p:nvPr/>
        </p:nvPicPr>
        <p:blipFill>
          <a:blip r:embed="rId1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164" y="1406480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Sally 2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5" y="642592"/>
            <a:ext cx="235028" cy="235028"/>
          </a:xfrm>
          <a:prstGeom prst="rect">
            <a:avLst/>
          </a:prstGeom>
        </p:spPr>
      </p:pic>
      <p:pic>
        <p:nvPicPr>
          <p:cNvPr id="83" name="Sally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5" y="638920"/>
            <a:ext cx="235028" cy="235028"/>
          </a:xfrm>
          <a:prstGeom prst="rect">
            <a:avLst/>
          </a:prstGeom>
        </p:spPr>
      </p:pic>
      <p:pic>
        <p:nvPicPr>
          <p:cNvPr id="39" name="Sally Pic"/>
          <p:cNvPicPr>
            <a:picLocks noChangeAspect="1"/>
          </p:cNvPicPr>
          <p:nvPr/>
        </p:nvPicPr>
        <p:blipFill>
          <a:blip r:embed="rId1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877" y="80812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Jack Skellington 3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4" y="407944"/>
            <a:ext cx="235029" cy="235028"/>
          </a:xfrm>
          <a:prstGeom prst="rect">
            <a:avLst/>
          </a:prstGeom>
        </p:spPr>
      </p:pic>
      <p:pic>
        <p:nvPicPr>
          <p:cNvPr id="29" name="Jack Skellington 2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3" y="414070"/>
            <a:ext cx="235028" cy="235028"/>
          </a:xfrm>
          <a:prstGeom prst="rect">
            <a:avLst/>
          </a:prstGeom>
        </p:spPr>
      </p:pic>
      <p:pic>
        <p:nvPicPr>
          <p:cNvPr id="8" name="Jack Skellington">
            <a:hlinkClick r:id="" action="ppaction://media"/>
          </p:cNvPr>
          <p:cNvPicPr>
            <a:picLocks noChangeAspect="1"/>
          </p:cNvPicPr>
          <p:nvPr>
            <a:audioFile r:link="rId84"/>
            <p:extLst>
              <p:ext uri="{DAA4B4D4-6D71-4841-9C94-3DE7FCFB9230}">
                <p14:media xmlns:p14="http://schemas.microsoft.com/office/powerpoint/2010/main" r:embed="rId8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3" y="407944"/>
            <a:ext cx="235028" cy="235028"/>
          </a:xfrm>
          <a:prstGeom prst="rect">
            <a:avLst/>
          </a:prstGeom>
        </p:spPr>
      </p:pic>
      <p:pic>
        <p:nvPicPr>
          <p:cNvPr id="23" name="Jack Skellington Pic"/>
          <p:cNvPicPr>
            <a:picLocks noChangeAspect="1"/>
          </p:cNvPicPr>
          <p:nvPr/>
        </p:nvPicPr>
        <p:blipFill>
          <a:blip r:embed="rId1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989" y="88107"/>
            <a:ext cx="1395490" cy="126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Doctor Finkelstein 2">
            <a:hlinkClick r:id="" action="ppaction://media"/>
          </p:cNvPr>
          <p:cNvPicPr>
            <a:picLocks noChangeAspect="1"/>
          </p:cNvPicPr>
          <p:nvPr>
            <a:audioFile r:link="rId86"/>
            <p:extLst>
              <p:ext uri="{DAA4B4D4-6D71-4841-9C94-3DE7FCFB9230}">
                <p14:media xmlns:p14="http://schemas.microsoft.com/office/powerpoint/2010/main" r:embed="rId8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3" y="172916"/>
            <a:ext cx="235029" cy="235028"/>
          </a:xfrm>
          <a:prstGeom prst="rect">
            <a:avLst/>
          </a:prstGeom>
        </p:spPr>
      </p:pic>
      <p:pic>
        <p:nvPicPr>
          <p:cNvPr id="18" name="Doctor Finkelstein">
            <a:hlinkClick r:id="" action="ppaction://media"/>
          </p:cNvPr>
          <p:cNvPicPr>
            <a:picLocks noChangeAspect="1"/>
          </p:cNvPicPr>
          <p:nvPr>
            <a:audioFile r:link="rId88"/>
            <p:extLst>
              <p:ext uri="{DAA4B4D4-6D71-4841-9C94-3DE7FCFB9230}">
                <p14:media xmlns:p14="http://schemas.microsoft.com/office/powerpoint/2010/main" r:embed="rId8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2443" y="175088"/>
            <a:ext cx="235028" cy="235028"/>
          </a:xfrm>
          <a:prstGeom prst="rect">
            <a:avLst/>
          </a:prstGeom>
        </p:spPr>
      </p:pic>
      <p:pic>
        <p:nvPicPr>
          <p:cNvPr id="76" name="Doctor Finkelstein Pic"/>
          <p:cNvPicPr>
            <a:picLocks noChangeAspect="1"/>
          </p:cNvPicPr>
          <p:nvPr/>
        </p:nvPicPr>
        <p:blipFill>
          <a:blip r:embed="rId1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813" y="1413233"/>
            <a:ext cx="1395490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Citizens of Halloween Town">
            <a:hlinkClick r:id="" action="ppaction://media"/>
          </p:cNvPr>
          <p:cNvPicPr>
            <a:picLocks noChangeAspect="1"/>
          </p:cNvPicPr>
          <p:nvPr>
            <a:audioFile r:link="rId90"/>
            <p:extLst>
              <p:ext uri="{DAA4B4D4-6D71-4841-9C94-3DE7FCFB9230}">
                <p14:media xmlns:p14="http://schemas.microsoft.com/office/powerpoint/2010/main" r:embed="rId8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-805349" y="-23974"/>
            <a:ext cx="235028" cy="235028"/>
          </a:xfrm>
          <a:prstGeom prst="rect">
            <a:avLst/>
          </a:prstGeom>
        </p:spPr>
      </p:pic>
      <p:pic>
        <p:nvPicPr>
          <p:cNvPr id="22" name="Citizens of Halloween Town Pic"/>
          <p:cNvPicPr>
            <a:picLocks noChangeAspect="1"/>
          </p:cNvPicPr>
          <p:nvPr/>
        </p:nvPicPr>
        <p:blipFill>
          <a:blip r:embed="rId1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12" y="1413234"/>
            <a:ext cx="1395488" cy="1265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accent4"/>
            </a:solidFill>
          </a:ln>
          <a:effectLst>
            <a:outerShdw blurRad="101600" dist="38100" dir="2700000" sx="102000" sy="102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" name="Port-Neg 5">
            <a:hlinkClick r:id="" action="ppaction://media"/>
          </p:cNvPr>
          <p:cNvPicPr>
            <a:picLocks noChangeAspect="1"/>
          </p:cNvPicPr>
          <p:nvPr>
            <a:audioFile r:link="rId92"/>
            <p:extLst>
              <p:ext uri="{DAA4B4D4-6D71-4841-9C94-3DE7FCFB9230}">
                <p14:media xmlns:p14="http://schemas.microsoft.com/office/powerpoint/2010/main" r:embed="rId9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710727" y="-743098"/>
            <a:ext cx="235028" cy="235029"/>
          </a:xfrm>
          <a:prstGeom prst="rect">
            <a:avLst/>
          </a:prstGeom>
        </p:spPr>
      </p:pic>
      <p:pic>
        <p:nvPicPr>
          <p:cNvPr id="141" name="Port-Neg 4">
            <a:hlinkClick r:id="" action="ppaction://media"/>
          </p:cNvPr>
          <p:cNvPicPr>
            <a:picLocks noChangeAspect="1"/>
          </p:cNvPicPr>
          <p:nvPr>
            <a:audioFile r:link="rId94"/>
            <p:extLst>
              <p:ext uri="{DAA4B4D4-6D71-4841-9C94-3DE7FCFB9230}">
                <p14:media xmlns:p14="http://schemas.microsoft.com/office/powerpoint/2010/main" r:embed="rId9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704127" y="-739812"/>
            <a:ext cx="235028" cy="235029"/>
          </a:xfrm>
          <a:prstGeom prst="rect">
            <a:avLst/>
          </a:prstGeom>
        </p:spPr>
      </p:pic>
      <p:pic>
        <p:nvPicPr>
          <p:cNvPr id="140" name="Port-Neg 3">
            <a:hlinkClick r:id="" action="ppaction://media"/>
          </p:cNvPr>
          <p:cNvPicPr>
            <a:picLocks noChangeAspect="1"/>
          </p:cNvPicPr>
          <p:nvPr>
            <a:audioFile r:link="rId96"/>
            <p:extLst>
              <p:ext uri="{DAA4B4D4-6D71-4841-9C94-3DE7FCFB9230}">
                <p14:media xmlns:p14="http://schemas.microsoft.com/office/powerpoint/2010/main" r:embed="rId9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704127" y="-736526"/>
            <a:ext cx="235028" cy="235029"/>
          </a:xfrm>
          <a:prstGeom prst="rect">
            <a:avLst/>
          </a:prstGeom>
        </p:spPr>
      </p:pic>
      <p:pic>
        <p:nvPicPr>
          <p:cNvPr id="139" name="Port-Neg 2">
            <a:hlinkClick r:id="" action="ppaction://media"/>
          </p:cNvPr>
          <p:cNvPicPr>
            <a:picLocks noChangeAspect="1"/>
          </p:cNvPicPr>
          <p:nvPr>
            <a:audioFile r:link="rId98"/>
            <p:extLst>
              <p:ext uri="{DAA4B4D4-6D71-4841-9C94-3DE7FCFB9230}">
                <p14:media xmlns:p14="http://schemas.microsoft.com/office/powerpoint/2010/main" r:embed="rId9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707427" y="-745793"/>
            <a:ext cx="235028" cy="235029"/>
          </a:xfrm>
          <a:prstGeom prst="rect">
            <a:avLst/>
          </a:prstGeom>
        </p:spPr>
      </p:pic>
      <p:pic>
        <p:nvPicPr>
          <p:cNvPr id="138" name="Port-Neg 1">
            <a:hlinkClick r:id="" action="ppaction://media"/>
          </p:cNvPr>
          <p:cNvPicPr>
            <a:picLocks noChangeAspect="1"/>
          </p:cNvPicPr>
          <p:nvPr>
            <a:audioFile r:link="rId100"/>
            <p:extLst>
              <p:ext uri="{DAA4B4D4-6D71-4841-9C94-3DE7FCFB9230}">
                <p14:media xmlns:p14="http://schemas.microsoft.com/office/powerpoint/2010/main" r:embed="rId9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709608" y="-745792"/>
            <a:ext cx="235028" cy="235028"/>
          </a:xfrm>
          <a:prstGeom prst="rect">
            <a:avLst/>
          </a:prstGeom>
        </p:spPr>
      </p:pic>
      <p:pic>
        <p:nvPicPr>
          <p:cNvPr id="143" name="Port-Pos 7">
            <a:hlinkClick r:id="" action="ppaction://media"/>
          </p:cNvPr>
          <p:cNvPicPr>
            <a:picLocks noChangeAspect="1"/>
          </p:cNvPicPr>
          <p:nvPr>
            <a:audioFile r:link="rId102"/>
            <p:extLst>
              <p:ext uri="{DAA4B4D4-6D71-4841-9C94-3DE7FCFB9230}">
                <p14:media xmlns:p14="http://schemas.microsoft.com/office/powerpoint/2010/main" r:embed="rId10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469093" y="-738963"/>
            <a:ext cx="235028" cy="235028"/>
          </a:xfrm>
          <a:prstGeom prst="rect">
            <a:avLst/>
          </a:prstGeom>
        </p:spPr>
      </p:pic>
      <p:pic>
        <p:nvPicPr>
          <p:cNvPr id="137" name="Port-Pos 6">
            <a:hlinkClick r:id="" action="ppaction://media"/>
          </p:cNvPr>
          <p:cNvPicPr>
            <a:picLocks noChangeAspect="1"/>
          </p:cNvPicPr>
          <p:nvPr>
            <a:audioFile r:link="rId104"/>
            <p:extLst>
              <p:ext uri="{DAA4B4D4-6D71-4841-9C94-3DE7FCFB9230}">
                <p14:media xmlns:p14="http://schemas.microsoft.com/office/powerpoint/2010/main" r:embed="rId10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471116" y="-741746"/>
            <a:ext cx="235028" cy="235029"/>
          </a:xfrm>
          <a:prstGeom prst="rect">
            <a:avLst/>
          </a:prstGeom>
        </p:spPr>
      </p:pic>
      <p:pic>
        <p:nvPicPr>
          <p:cNvPr id="136" name="Port-Pos 5">
            <a:hlinkClick r:id="" action="ppaction://media"/>
          </p:cNvPr>
          <p:cNvPicPr>
            <a:picLocks noChangeAspect="1"/>
          </p:cNvPicPr>
          <p:nvPr>
            <a:audioFile r:link="rId106"/>
            <p:extLst>
              <p:ext uri="{DAA4B4D4-6D71-4841-9C94-3DE7FCFB9230}">
                <p14:media xmlns:p14="http://schemas.microsoft.com/office/powerpoint/2010/main" r:embed="rId10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470195" y="-743441"/>
            <a:ext cx="235028" cy="235029"/>
          </a:xfrm>
          <a:prstGeom prst="rect">
            <a:avLst/>
          </a:prstGeom>
        </p:spPr>
      </p:pic>
      <p:pic>
        <p:nvPicPr>
          <p:cNvPr id="135" name="Port-Pos 4">
            <a:hlinkClick r:id="" action="ppaction://media"/>
          </p:cNvPr>
          <p:cNvPicPr>
            <a:picLocks noChangeAspect="1"/>
          </p:cNvPicPr>
          <p:nvPr>
            <a:audioFile r:link="rId108"/>
            <p:extLst>
              <p:ext uri="{DAA4B4D4-6D71-4841-9C94-3DE7FCFB9230}">
                <p14:media xmlns:p14="http://schemas.microsoft.com/office/powerpoint/2010/main" r:embed="rId10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472411" y="-743441"/>
            <a:ext cx="235028" cy="235029"/>
          </a:xfrm>
          <a:prstGeom prst="rect">
            <a:avLst/>
          </a:prstGeom>
        </p:spPr>
      </p:pic>
      <p:pic>
        <p:nvPicPr>
          <p:cNvPr id="134" name="Port-Pos 3">
            <a:hlinkClick r:id="" action="ppaction://media"/>
          </p:cNvPr>
          <p:cNvPicPr>
            <a:picLocks noChangeAspect="1"/>
          </p:cNvPicPr>
          <p:nvPr>
            <a:audioFile r:link="rId110"/>
            <p:extLst>
              <p:ext uri="{DAA4B4D4-6D71-4841-9C94-3DE7FCFB9230}">
                <p14:media xmlns:p14="http://schemas.microsoft.com/office/powerpoint/2010/main" r:embed="rId109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474604" y="-743441"/>
            <a:ext cx="235028" cy="235029"/>
          </a:xfrm>
          <a:prstGeom prst="rect">
            <a:avLst/>
          </a:prstGeom>
        </p:spPr>
      </p:pic>
      <p:pic>
        <p:nvPicPr>
          <p:cNvPr id="133" name="Port-Pos 2">
            <a:hlinkClick r:id="" action="ppaction://media"/>
          </p:cNvPr>
          <p:cNvPicPr>
            <a:picLocks noChangeAspect="1"/>
          </p:cNvPicPr>
          <p:nvPr>
            <a:audioFile r:link="rId112"/>
            <p:extLst>
              <p:ext uri="{DAA4B4D4-6D71-4841-9C94-3DE7FCFB9230}">
                <p14:media xmlns:p14="http://schemas.microsoft.com/office/powerpoint/2010/main" r:embed="rId111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476797" y="-739811"/>
            <a:ext cx="235028" cy="235029"/>
          </a:xfrm>
          <a:prstGeom prst="rect">
            <a:avLst/>
          </a:prstGeom>
        </p:spPr>
      </p:pic>
      <p:pic>
        <p:nvPicPr>
          <p:cNvPr id="132" name="Port-Pos 1">
            <a:hlinkClick r:id="" action="ppaction://media"/>
          </p:cNvPr>
          <p:cNvPicPr>
            <a:picLocks noChangeAspect="1"/>
          </p:cNvPicPr>
          <p:nvPr>
            <a:audioFile r:link="rId114"/>
            <p:extLst>
              <p:ext uri="{DAA4B4D4-6D71-4841-9C94-3DE7FCFB9230}">
                <p14:media xmlns:p14="http://schemas.microsoft.com/office/powerpoint/2010/main" r:embed="rId113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477892" y="-739811"/>
            <a:ext cx="235028" cy="235028"/>
          </a:xfrm>
          <a:prstGeom prst="rect">
            <a:avLst/>
          </a:prstGeom>
        </p:spPr>
      </p:pic>
      <p:pic>
        <p:nvPicPr>
          <p:cNvPr id="130" name="Port-Win">
            <a:hlinkClick r:id="" action="ppaction://media"/>
          </p:cNvPr>
          <p:cNvPicPr>
            <a:picLocks noChangeAspect="1"/>
          </p:cNvPicPr>
          <p:nvPr>
            <a:audioFile r:link="rId116"/>
            <p:extLst>
              <p:ext uri="{DAA4B4D4-6D71-4841-9C94-3DE7FCFB9230}">
                <p14:media xmlns:p14="http://schemas.microsoft.com/office/powerpoint/2010/main" r:embed="rId115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237009" y="-741746"/>
            <a:ext cx="235028" cy="235028"/>
          </a:xfrm>
          <a:prstGeom prst="rect">
            <a:avLst/>
          </a:prstGeom>
        </p:spPr>
      </p:pic>
      <p:pic>
        <p:nvPicPr>
          <p:cNvPr id="131" name="Port-Board">
            <a:hlinkClick r:id="" action="ppaction://media"/>
          </p:cNvPr>
          <p:cNvPicPr>
            <a:picLocks noChangeAspect="1"/>
          </p:cNvPicPr>
          <p:nvPr>
            <a:audioFile r:link="rId118"/>
            <p:extLst>
              <p:ext uri="{DAA4B4D4-6D71-4841-9C94-3DE7FCFB9230}">
                <p14:media xmlns:p14="http://schemas.microsoft.com/office/powerpoint/2010/main" r:embed="rId117"/>
              </p:ext>
            </p:extLst>
          </p:nvPr>
        </p:nvPicPr>
        <p:blipFill>
          <a:blip r:embed="rId123"/>
          <a:stretch>
            <a:fillRect/>
          </a:stretch>
        </p:blipFill>
        <p:spPr>
          <a:xfrm>
            <a:off x="2902" y="-741746"/>
            <a:ext cx="235028" cy="23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8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373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239" fill="hold"/>
                                        <p:tgtEl>
                                          <p:spTgt spid="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7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407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76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3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030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664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089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434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5825" fill="hold"/>
                                        <p:tgtEl>
                                          <p:spTgt spid="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5642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8594" fill="hold"/>
                                        <p:tgtEl>
                                          <p:spTgt spid="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6" dur="7053" fill="hold"/>
                                        <p:tgtEl>
                                          <p:spTgt spid="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3" dur="2664" fill="hold"/>
                                        <p:tgtEl>
                                          <p:spTgt spid="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272" fill="hold"/>
                                        <p:tgtEl>
                                          <p:spTgt spid="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5511" fill="hold"/>
                                        <p:tgtEl>
                                          <p:spTgt spid="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2429" fill="hold"/>
                                        <p:tgtEl>
                                          <p:spTgt spid="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4728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1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358" fill="hold"/>
                                        <p:tgtEl>
                                          <p:spTgt spid="1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731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6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488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679" fill="hold"/>
                                        <p:tgtEl>
                                          <p:spTgt spid="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3657" fill="hold"/>
                                        <p:tgtEl>
                                          <p:spTgt spid="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0" dur="9221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8" dur="1750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862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4466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4545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7" dur="4858" fill="hold"/>
                                        <p:tgtEl>
                                          <p:spTgt spid="1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5877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3500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9" dur="5355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6" dur="4493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4" dur="4780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1" dur="3395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9" dur="4937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6" dur="3474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3" dur="3160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9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1" dur="2324" fill="hold"/>
                                        <p:tgtEl>
                                          <p:spTgt spid="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9" dur="4205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5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7" dur="2037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9" fill="hold">
                      <p:stCondLst>
                        <p:cond delay="0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2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3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5" dur="2142" fill="hold"/>
                                        <p:tgtEl>
                                          <p:spTgt spid="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1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3" dur="464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8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0" dur="334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34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2" fill="hold">
                      <p:stCondLst>
                        <p:cond delay="0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8" dur="4336" fill="hold"/>
                                        <p:tgtEl>
                                          <p:spTgt spid="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5" dur="2403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2" dur="1828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9" dur="6112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6" dur="3474" fill="hold"/>
                                        <p:tgtEl>
                                          <p:spTgt spid="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fill="hold">
                      <p:stCondLst>
                        <p:cond delay="indefinite"/>
                      </p:stCondLst>
                      <p:childTnLst>
                        <p:par>
                          <p:cTn id="378" fill="hold">
                            <p:stCondLst>
                              <p:cond delay="0"/>
                            </p:stCondLst>
                            <p:childTnLst>
                              <p:par>
                                <p:cTn id="3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3" dur="3840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0" dur="1959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9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2" fill="hold">
                      <p:stCondLst>
                        <p:cond delay="0"/>
                      </p:stCondLst>
                      <p:childTnLst>
                        <p:par>
                          <p:cTn id="393" fill="hold">
                            <p:stCondLst>
                              <p:cond delay="0"/>
                            </p:stCondLst>
                            <p:childTnLst>
                              <p:par>
                                <p:cTn id="39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8" dur="2977" fill="hold"/>
                                        <p:tgtEl>
                                          <p:spTgt spid="1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5" dur="5955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2" dur="2351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9" dur="3082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6" dur="3892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1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2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4" dur="3526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9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1" dur="3866" fill="hold"/>
                                        <p:tgtEl>
                                          <p:spTgt spid="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4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4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4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4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audio>
              <p:cMediaNode vol="80000">
                <p:cTn id="4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audio>
              <p:cMediaNode vol="80000">
                <p:cTn id="4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audio>
              <p:cMediaNode vol="80000">
                <p:cTn id="4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"/>
                </p:tgtEl>
              </p:cMediaNode>
            </p:audio>
            <p:audio>
              <p:cMediaNode vol="80000">
                <p:cTn id="4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audio>
              <p:cMediaNode vol="80000">
                <p:cTn id="4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audio>
              <p:cMediaNode vol="80000">
                <p:cTn id="4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"/>
                </p:tgtEl>
              </p:cMediaNode>
            </p:audio>
            <p:audio>
              <p:cMediaNode vol="80000">
                <p:cTn id="4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audio>
              <p:cMediaNode vol="80000">
                <p:cTn id="4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"/>
                </p:tgtEl>
              </p:cMediaNode>
            </p:audio>
            <p:audio>
              <p:cMediaNode vol="80000">
                <p:cTn id="4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audio>
              <p:cMediaNode vol="80000">
                <p:cTn id="4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"/>
                </p:tgtEl>
              </p:cMediaNode>
            </p:audio>
            <p:audio>
              <p:cMediaNode vol="80000">
                <p:cTn id="4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audio>
              <p:cMediaNode vol="80000">
                <p:cTn id="4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"/>
                </p:tgtEl>
              </p:cMediaNode>
            </p:audio>
            <p:audio>
              <p:cMediaNode vol="80000">
                <p:cTn id="4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audio>
              <p:cMediaNode vol="80000">
                <p:cTn id="4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"/>
                </p:tgtEl>
              </p:cMediaNode>
            </p:audio>
            <p:audio>
              <p:cMediaNode vol="80000">
                <p:cTn id="4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audio>
              <p:cMediaNode vol="80000">
                <p:cTn id="4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7"/>
                </p:tgtEl>
              </p:cMediaNode>
            </p:audio>
            <p:audio>
              <p:cMediaNode vol="80000">
                <p:cTn id="4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4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4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4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4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4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4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audio>
              <p:cMediaNode vol="80000">
                <p:cTn id="4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  <p:audio>
              <p:cMediaNode vol="80000">
                <p:cTn id="4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  <p:audio>
              <p:cMediaNode vol="80000">
                <p:cTn id="4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  <p:audio>
              <p:cMediaNode vol="80000">
                <p:cTn id="4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8"/>
                </p:tgtEl>
              </p:cMediaNode>
            </p:audio>
            <p:audio>
              <p:cMediaNode vol="80000">
                <p:cTn id="4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9"/>
                </p:tgtEl>
              </p:cMediaNode>
            </p:audio>
            <p:audio>
              <p:cMediaNode vol="80000">
                <p:cTn id="4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  <p:audio>
              <p:cMediaNode vol="80000">
                <p:cTn id="4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1"/>
                </p:tgtEl>
              </p:cMediaNode>
            </p:audio>
            <p:audio>
              <p:cMediaNode vol="80000">
                <p:cTn id="4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"/>
                </p:tgtEl>
              </p:cMediaNode>
            </p:audio>
            <p:audio>
              <p:cMediaNode vol="80000">
                <p:cTn id="4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3"/>
                </p:tgtEl>
              </p:cMediaNode>
            </p:audio>
            <p:audio>
              <p:cMediaNode vol="80000">
                <p:cTn id="4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4"/>
                </p:tgtEl>
              </p:cMediaNode>
            </p:audio>
            <p:audio>
              <p:cMediaNode vol="80000">
                <p:cTn id="4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5"/>
                </p:tgtEl>
              </p:cMediaNode>
            </p:audio>
            <p:audio>
              <p:cMediaNode vol="80000">
                <p:cTn id="4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6"/>
                </p:tgtEl>
              </p:cMediaNode>
            </p:audio>
            <p:audio>
              <p:cMediaNode vol="80000">
                <p:cTn id="4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7"/>
                </p:tgtEl>
              </p:cMediaNode>
            </p:audio>
            <p:audio>
              <p:cMediaNode vol="80000">
                <p:cTn id="4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8"/>
                </p:tgtEl>
              </p:cMediaNode>
            </p:audio>
            <p:audio>
              <p:cMediaNode vol="80000">
                <p:cTn id="4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9"/>
                </p:tgtEl>
              </p:cMediaNode>
            </p:audio>
            <p:audio>
              <p:cMediaNode vol="80000">
                <p:cTn id="4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0"/>
                </p:tgtEl>
              </p:cMediaNode>
            </p:audio>
            <p:audio>
              <p:cMediaNode vol="80000">
                <p:cTn id="4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audio>
            <p:audio>
              <p:cMediaNode vol="80000">
                <p:cTn id="4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"/>
                </p:tgtEl>
              </p:cMediaNode>
            </p:audio>
            <p:audio>
              <p:cMediaNode vol="80000">
                <p:cTn id="48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audio>
              <p:cMediaNode vol="80000">
                <p:cTn id="4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audio>
              <p:cMediaNode vol="80000">
                <p:cTn id="4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  <p:audio>
              <p:cMediaNode vol="80000">
                <p:cTn id="4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6"/>
                </p:tgtEl>
              </p:cMediaNode>
            </p:audio>
            <p:audio>
              <p:cMediaNode vol="80000">
                <p:cTn id="4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audio>
              <p:cMediaNode vol="80000">
                <p:cTn id="4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8"/>
                </p:tgtEl>
              </p:cMediaNode>
            </p:audio>
            <p:audio>
              <p:cMediaNode vol="80000">
                <p:cTn id="4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audio>
              <p:cMediaNode vol="80000">
                <p:cTn id="4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audio>
              <p:cMediaNode vol="80000">
                <p:cTn id="4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audio>
              <p:cMediaNode vol="80000">
                <p:cTn id="4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audio>
              <p:cMediaNode vol="80000">
                <p:cTn id="4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audio>
              <p:cMediaNode vol="80000">
                <p:cTn id="5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935</TotalTime>
  <Words>0</Words>
  <Application>Microsoft Office PowerPoint</Application>
  <PresentationFormat>Widescreen</PresentationFormat>
  <Paragraphs>0</Paragraphs>
  <Slides>1</Slides>
  <Notes>0</Notes>
  <HiddenSlides>0</HiddenSlides>
  <MMClips>59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Showdown</dc:creator>
  <cp:lastModifiedBy>Showdown</cp:lastModifiedBy>
  <cp:revision>72</cp:revision>
  <dcterms:created xsi:type="dcterms:W3CDTF">2021-01-19T20:48:40Z</dcterms:created>
  <dcterms:modified xsi:type="dcterms:W3CDTF">2024-02-15T17:09:12Z</dcterms:modified>
</cp:coreProperties>
</file>