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96"/>
    <a:srgbClr val="050508"/>
    <a:srgbClr val="983933"/>
    <a:srgbClr val="5D3831"/>
    <a:srgbClr val="363431"/>
    <a:srgbClr val="914778"/>
    <a:srgbClr val="6E4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13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7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3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8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6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5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117" Type="http://schemas.openxmlformats.org/officeDocument/2006/relationships/slideLayout" Target="../slideLayouts/slideLayout1.xml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12" Type="http://schemas.openxmlformats.org/officeDocument/2006/relationships/audio" Target="../media/media56.mp3"/><Relationship Id="rId133" Type="http://schemas.openxmlformats.org/officeDocument/2006/relationships/image" Target="../media/image16.jpeg"/><Relationship Id="rId138" Type="http://schemas.openxmlformats.org/officeDocument/2006/relationships/image" Target="../media/image21.jpeg"/><Relationship Id="rId16" Type="http://schemas.openxmlformats.org/officeDocument/2006/relationships/audio" Target="../media/media8.mp3"/><Relationship Id="rId107" Type="http://schemas.microsoft.com/office/2007/relationships/media" Target="../media/media54.mp3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102" Type="http://schemas.openxmlformats.org/officeDocument/2006/relationships/audio" Target="../media/media51.mp3"/><Relationship Id="rId123" Type="http://schemas.openxmlformats.org/officeDocument/2006/relationships/image" Target="../media/image6.jpeg"/><Relationship Id="rId128" Type="http://schemas.openxmlformats.org/officeDocument/2006/relationships/image" Target="../media/image11.jpeg"/><Relationship Id="rId144" Type="http://schemas.openxmlformats.org/officeDocument/2006/relationships/image" Target="../media/image27.jpeg"/><Relationship Id="rId149" Type="http://schemas.openxmlformats.org/officeDocument/2006/relationships/image" Target="../media/image32.jpeg"/><Relationship Id="rId5" Type="http://schemas.microsoft.com/office/2007/relationships/media" Target="../media/media3.mp3"/><Relationship Id="rId90" Type="http://schemas.openxmlformats.org/officeDocument/2006/relationships/audio" Target="../media/media45.mp3"/><Relationship Id="rId95" Type="http://schemas.microsoft.com/office/2007/relationships/media" Target="../media/media48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113" Type="http://schemas.microsoft.com/office/2007/relationships/media" Target="../media/media57.mp3"/><Relationship Id="rId118" Type="http://schemas.openxmlformats.org/officeDocument/2006/relationships/image" Target="../media/image1.jpeg"/><Relationship Id="rId134" Type="http://schemas.openxmlformats.org/officeDocument/2006/relationships/image" Target="../media/image17.jpeg"/><Relationship Id="rId139" Type="http://schemas.openxmlformats.org/officeDocument/2006/relationships/image" Target="../media/image22.jpeg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150" Type="http://schemas.openxmlformats.org/officeDocument/2006/relationships/image" Target="../media/image33.jpeg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103" Type="http://schemas.microsoft.com/office/2007/relationships/media" Target="../media/media52.mp3"/><Relationship Id="rId108" Type="http://schemas.openxmlformats.org/officeDocument/2006/relationships/audio" Target="../media/media54.mp3"/><Relationship Id="rId116" Type="http://schemas.openxmlformats.org/officeDocument/2006/relationships/audio" Target="../media/media58.mp3"/><Relationship Id="rId124" Type="http://schemas.openxmlformats.org/officeDocument/2006/relationships/image" Target="../media/image7.jpeg"/><Relationship Id="rId129" Type="http://schemas.openxmlformats.org/officeDocument/2006/relationships/image" Target="../media/image12.jpeg"/><Relationship Id="rId137" Type="http://schemas.openxmlformats.org/officeDocument/2006/relationships/image" Target="../media/image20.jpeg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microsoft.com/office/2007/relationships/media" Target="../media/media46.mp3"/><Relationship Id="rId96" Type="http://schemas.openxmlformats.org/officeDocument/2006/relationships/audio" Target="../media/media48.mp3"/><Relationship Id="rId111" Type="http://schemas.microsoft.com/office/2007/relationships/media" Target="../media/media56.mp3"/><Relationship Id="rId132" Type="http://schemas.openxmlformats.org/officeDocument/2006/relationships/image" Target="../media/image15.jpeg"/><Relationship Id="rId140" Type="http://schemas.openxmlformats.org/officeDocument/2006/relationships/image" Target="../media/image23.jpeg"/><Relationship Id="rId145" Type="http://schemas.openxmlformats.org/officeDocument/2006/relationships/image" Target="../media/image28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6" Type="http://schemas.openxmlformats.org/officeDocument/2006/relationships/audio" Target="../media/media53.mp3"/><Relationship Id="rId114" Type="http://schemas.openxmlformats.org/officeDocument/2006/relationships/audio" Target="../media/media57.mp3"/><Relationship Id="rId119" Type="http://schemas.openxmlformats.org/officeDocument/2006/relationships/image" Target="../media/image2.jpeg"/><Relationship Id="rId127" Type="http://schemas.openxmlformats.org/officeDocument/2006/relationships/image" Target="../media/image10.jpeg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94" Type="http://schemas.openxmlformats.org/officeDocument/2006/relationships/audio" Target="../media/media47.mp3"/><Relationship Id="rId99" Type="http://schemas.microsoft.com/office/2007/relationships/media" Target="../media/media50.mp3"/><Relationship Id="rId101" Type="http://schemas.microsoft.com/office/2007/relationships/media" Target="../media/media51.mp3"/><Relationship Id="rId122" Type="http://schemas.openxmlformats.org/officeDocument/2006/relationships/image" Target="../media/image5.jpeg"/><Relationship Id="rId130" Type="http://schemas.openxmlformats.org/officeDocument/2006/relationships/image" Target="../media/image13.jpeg"/><Relationship Id="rId135" Type="http://schemas.openxmlformats.org/officeDocument/2006/relationships/image" Target="../media/image18.jpeg"/><Relationship Id="rId143" Type="http://schemas.openxmlformats.org/officeDocument/2006/relationships/image" Target="../media/image26.jpeg"/><Relationship Id="rId148" Type="http://schemas.openxmlformats.org/officeDocument/2006/relationships/image" Target="../media/image31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109" Type="http://schemas.microsoft.com/office/2007/relationships/media" Target="../media/media55.mp3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97" Type="http://schemas.microsoft.com/office/2007/relationships/media" Target="../media/media49.mp3"/><Relationship Id="rId104" Type="http://schemas.openxmlformats.org/officeDocument/2006/relationships/audio" Target="../media/media52.mp3"/><Relationship Id="rId120" Type="http://schemas.openxmlformats.org/officeDocument/2006/relationships/image" Target="../media/image3.png"/><Relationship Id="rId125" Type="http://schemas.openxmlformats.org/officeDocument/2006/relationships/image" Target="../media/image8.jpeg"/><Relationship Id="rId141" Type="http://schemas.openxmlformats.org/officeDocument/2006/relationships/image" Target="../media/image24.jpeg"/><Relationship Id="rId146" Type="http://schemas.openxmlformats.org/officeDocument/2006/relationships/image" Target="../media/image29.jpeg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audio" Target="../media/media4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110" Type="http://schemas.openxmlformats.org/officeDocument/2006/relationships/audio" Target="../media/media55.mp3"/><Relationship Id="rId115" Type="http://schemas.microsoft.com/office/2007/relationships/media" Target="../media/media58.mp3"/><Relationship Id="rId131" Type="http://schemas.openxmlformats.org/officeDocument/2006/relationships/image" Target="../media/image14.jpeg"/><Relationship Id="rId136" Type="http://schemas.openxmlformats.org/officeDocument/2006/relationships/image" Target="../media/image19.jpeg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56" Type="http://schemas.openxmlformats.org/officeDocument/2006/relationships/audio" Target="../media/media28.mp3"/><Relationship Id="rId77" Type="http://schemas.microsoft.com/office/2007/relationships/media" Target="../media/media39.mp3"/><Relationship Id="rId100" Type="http://schemas.openxmlformats.org/officeDocument/2006/relationships/audio" Target="../media/media50.mp3"/><Relationship Id="rId105" Type="http://schemas.microsoft.com/office/2007/relationships/media" Target="../media/media53.mp3"/><Relationship Id="rId126" Type="http://schemas.openxmlformats.org/officeDocument/2006/relationships/image" Target="../media/image9.jpeg"/><Relationship Id="rId147" Type="http://schemas.openxmlformats.org/officeDocument/2006/relationships/image" Target="../media/image30.jpeg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93" Type="http://schemas.microsoft.com/office/2007/relationships/media" Target="../media/media47.mp3"/><Relationship Id="rId98" Type="http://schemas.openxmlformats.org/officeDocument/2006/relationships/audio" Target="../media/media49.mp3"/><Relationship Id="rId121" Type="http://schemas.openxmlformats.org/officeDocument/2006/relationships/image" Target="../media/image4.png"/><Relationship Id="rId14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 Top"/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1171" cy="2717559"/>
          </a:xfrm>
          <a:prstGeom prst="rect">
            <a:avLst/>
          </a:prstGeom>
        </p:spPr>
      </p:pic>
      <p:pic>
        <p:nvPicPr>
          <p:cNvPr id="9" name="BG Bottom"/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7444"/>
            <a:ext cx="12211171" cy="4140555"/>
          </a:xfrm>
          <a:prstGeom prst="rect">
            <a:avLst/>
          </a:prstGeom>
          <a:effectLst/>
        </p:spPr>
      </p:pic>
      <p:pic>
        <p:nvPicPr>
          <p:cNvPr id="5" name="Portrait"/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03" y="1332388"/>
            <a:ext cx="2171704" cy="2830074"/>
          </a:xfrm>
          <a:prstGeom prst="rect">
            <a:avLst/>
          </a:prstGeom>
        </p:spPr>
      </p:pic>
      <p:pic>
        <p:nvPicPr>
          <p:cNvPr id="3" name="The 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6515" y="6639790"/>
            <a:ext cx="235028" cy="235028"/>
          </a:xfrm>
          <a:prstGeom prst="rect">
            <a:avLst/>
          </a:prstGeom>
        </p:spPr>
      </p:pic>
      <p:pic>
        <p:nvPicPr>
          <p:cNvPr id="42" name="The Rat Pic"/>
          <p:cNvPicPr>
            <a:picLocks noChangeAspect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0" y="2790054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Extravagant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2" y="6399645"/>
            <a:ext cx="235029" cy="235028"/>
          </a:xfrm>
          <a:prstGeom prst="rect">
            <a:avLst/>
          </a:prstGeom>
        </p:spPr>
      </p:pic>
      <p:pic>
        <p:nvPicPr>
          <p:cNvPr id="4" name="Extravagan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23578" y="6404762"/>
            <a:ext cx="235028" cy="235028"/>
          </a:xfrm>
          <a:prstGeom prst="rect">
            <a:avLst/>
          </a:prstGeom>
        </p:spPr>
      </p:pic>
      <p:pic>
        <p:nvPicPr>
          <p:cNvPr id="33" name="Extravagant Pic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13" y="548964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Devious 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6515" y="6169734"/>
            <a:ext cx="235028" cy="235028"/>
          </a:xfrm>
          <a:prstGeom prst="rect">
            <a:avLst/>
          </a:prstGeom>
        </p:spPr>
      </p:pic>
      <p:pic>
        <p:nvPicPr>
          <p:cNvPr id="11" name="Deviou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6515" y="6169734"/>
            <a:ext cx="235028" cy="235028"/>
          </a:xfrm>
          <a:prstGeom prst="rect">
            <a:avLst/>
          </a:prstGeom>
        </p:spPr>
      </p:pic>
      <p:pic>
        <p:nvPicPr>
          <p:cNvPr id="34" name="Devious Pic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" y="549246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eatest Criminal Mind 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6516" y="5937075"/>
            <a:ext cx="235029" cy="235028"/>
          </a:xfrm>
          <a:prstGeom prst="rect">
            <a:avLst/>
          </a:prstGeom>
        </p:spPr>
      </p:pic>
      <p:pic>
        <p:nvPicPr>
          <p:cNvPr id="13" name="Greatest Criminal Mi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6515" y="5937075"/>
            <a:ext cx="235029" cy="235028"/>
          </a:xfrm>
          <a:prstGeom prst="rect">
            <a:avLst/>
          </a:prstGeom>
        </p:spPr>
      </p:pic>
      <p:pic>
        <p:nvPicPr>
          <p:cNvPr id="26" name="Greatest Criminal Mind Pic"/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0" y="4136312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Captur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6515" y="5702047"/>
            <a:ext cx="235028" cy="235028"/>
          </a:xfrm>
          <a:prstGeom prst="rect">
            <a:avLst/>
          </a:prstGeom>
        </p:spPr>
      </p:pic>
      <p:pic>
        <p:nvPicPr>
          <p:cNvPr id="36" name="Capture Pic"/>
          <p:cNvPicPr>
            <a:picLocks noChangeAspect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66" y="413480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Uniform 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6516" y="5468204"/>
            <a:ext cx="235029" cy="235028"/>
          </a:xfrm>
          <a:prstGeom prst="rect">
            <a:avLst/>
          </a:prstGeom>
        </p:spPr>
      </p:pic>
      <p:pic>
        <p:nvPicPr>
          <p:cNvPr id="25" name="Uniform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6342" y="5468204"/>
            <a:ext cx="235028" cy="235028"/>
          </a:xfrm>
          <a:prstGeom prst="rect">
            <a:avLst/>
          </a:prstGeom>
        </p:spPr>
      </p:pic>
      <p:pic>
        <p:nvPicPr>
          <p:cNvPr id="76" name="Uniform Pic"/>
          <p:cNvPicPr>
            <a:picLocks noChangeAspect="1"/>
          </p:cNvPicPr>
          <p:nvPr/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98" y="548906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Tools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6689" y="5233176"/>
            <a:ext cx="235028" cy="235028"/>
          </a:xfrm>
          <a:prstGeom prst="rect">
            <a:avLst/>
          </a:prstGeom>
        </p:spPr>
      </p:pic>
      <p:pic>
        <p:nvPicPr>
          <p:cNvPr id="17" name="Tools Pic"/>
          <p:cNvPicPr>
            <a:picLocks noChangeAspect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06" y="548906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Royal Robes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6" y="4998148"/>
            <a:ext cx="235029" cy="235028"/>
          </a:xfrm>
          <a:prstGeom prst="rect">
            <a:avLst/>
          </a:prstGeom>
        </p:spPr>
      </p:pic>
      <p:pic>
        <p:nvPicPr>
          <p:cNvPr id="18" name="Royal Robes Pic"/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14" y="5489064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The Robot Queen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6" y="4763120"/>
            <a:ext cx="235029" cy="235028"/>
          </a:xfrm>
          <a:prstGeom prst="rect">
            <a:avLst/>
          </a:prstGeom>
        </p:spPr>
      </p:pic>
      <p:pic>
        <p:nvPicPr>
          <p:cNvPr id="28" name="The Robot Queen Pic"/>
          <p:cNvPicPr>
            <a:picLocks noChangeAspect="1"/>
          </p:cNvPicPr>
          <p:nvPr/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841" y="279005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Marvelous Trap 2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5" y="4528092"/>
            <a:ext cx="235028" cy="235028"/>
          </a:xfrm>
          <a:prstGeom prst="rect">
            <a:avLst/>
          </a:prstGeom>
        </p:spPr>
      </p:pic>
      <p:pic>
        <p:nvPicPr>
          <p:cNvPr id="51" name="Marvelous Trap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5" y="4532576"/>
            <a:ext cx="235028" cy="235028"/>
          </a:xfrm>
          <a:prstGeom prst="rect">
            <a:avLst/>
          </a:prstGeom>
        </p:spPr>
      </p:pic>
      <p:pic>
        <p:nvPicPr>
          <p:cNvPr id="27" name="Marvelous Trap Pic"/>
          <p:cNvPicPr>
            <a:picLocks noChangeAspect="1"/>
          </p:cNvPicPr>
          <p:nvPr/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2" y="548964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Gears 2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5" y="4297548"/>
            <a:ext cx="235028" cy="235028"/>
          </a:xfrm>
          <a:prstGeom prst="rect">
            <a:avLst/>
          </a:prstGeom>
        </p:spPr>
      </p:pic>
      <p:pic>
        <p:nvPicPr>
          <p:cNvPr id="53" name="Gears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5541" y="4295306"/>
            <a:ext cx="235029" cy="235028"/>
          </a:xfrm>
          <a:prstGeom prst="rect">
            <a:avLst/>
          </a:prstGeom>
        </p:spPr>
      </p:pic>
      <p:pic>
        <p:nvPicPr>
          <p:cNvPr id="37" name="Gears Pic"/>
          <p:cNvPicPr>
            <a:picLocks noChangeAspect="1"/>
          </p:cNvPicPr>
          <p:nvPr/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32" y="5489644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Fidget's List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5" y="4064762"/>
            <a:ext cx="235028" cy="235028"/>
          </a:xfrm>
          <a:prstGeom prst="rect">
            <a:avLst/>
          </a:prstGeom>
        </p:spPr>
      </p:pic>
      <p:pic>
        <p:nvPicPr>
          <p:cNvPr id="30" name="Fidget's List Pic"/>
          <p:cNvPicPr>
            <a:picLocks noChangeAspect="1"/>
          </p:cNvPicPr>
          <p:nvPr/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34" y="413851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Bell 2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5" y="3851538"/>
            <a:ext cx="235028" cy="235028"/>
          </a:xfrm>
          <a:prstGeom prst="rect">
            <a:avLst/>
          </a:prstGeom>
        </p:spPr>
      </p:pic>
      <p:pic>
        <p:nvPicPr>
          <p:cNvPr id="56" name="Bell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5" y="3846421"/>
            <a:ext cx="235028" cy="235028"/>
          </a:xfrm>
          <a:prstGeom prst="rect">
            <a:avLst/>
          </a:prstGeom>
        </p:spPr>
      </p:pic>
      <p:pic>
        <p:nvPicPr>
          <p:cNvPr id="29" name="Bell Pic"/>
          <p:cNvPicPr>
            <a:picLocks noChangeAspect="1"/>
          </p:cNvPicPr>
          <p:nvPr/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28" y="4136312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Airship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5" y="3620994"/>
            <a:ext cx="235028" cy="235028"/>
          </a:xfrm>
          <a:prstGeom prst="rect">
            <a:avLst/>
          </a:prstGeom>
        </p:spPr>
      </p:pic>
      <p:pic>
        <p:nvPicPr>
          <p:cNvPr id="21" name="Airship Pic"/>
          <p:cNvPicPr>
            <a:picLocks noChangeAspect="1"/>
          </p:cNvPicPr>
          <p:nvPr/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2" y="4136312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Ruffians 3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8" y="3399110"/>
            <a:ext cx="235028" cy="235028"/>
          </a:xfrm>
          <a:prstGeom prst="rect">
            <a:avLst/>
          </a:prstGeom>
        </p:spPr>
      </p:pic>
      <p:pic>
        <p:nvPicPr>
          <p:cNvPr id="58" name="Ruffians 2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5" y="3399782"/>
            <a:ext cx="235028" cy="235028"/>
          </a:xfrm>
          <a:prstGeom prst="rect">
            <a:avLst/>
          </a:prstGeom>
        </p:spPr>
      </p:pic>
      <p:pic>
        <p:nvPicPr>
          <p:cNvPr id="60" name="Ruffians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37" y="3399110"/>
            <a:ext cx="235029" cy="235028"/>
          </a:xfrm>
          <a:prstGeom prst="rect">
            <a:avLst/>
          </a:prstGeom>
        </p:spPr>
      </p:pic>
      <p:pic>
        <p:nvPicPr>
          <p:cNvPr id="35" name="Ruffians Pic"/>
          <p:cNvPicPr>
            <a:picLocks noChangeAspect="1"/>
          </p:cNvPicPr>
          <p:nvPr/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54" y="413480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Fidget 2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0" y="3176463"/>
            <a:ext cx="235028" cy="235028"/>
          </a:xfrm>
          <a:prstGeom prst="rect">
            <a:avLst/>
          </a:prstGeom>
        </p:spPr>
      </p:pic>
      <p:pic>
        <p:nvPicPr>
          <p:cNvPr id="62" name="Fidget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0" y="3175791"/>
            <a:ext cx="235028" cy="235028"/>
          </a:xfrm>
          <a:prstGeom prst="rect">
            <a:avLst/>
          </a:prstGeom>
        </p:spPr>
      </p:pic>
      <p:pic>
        <p:nvPicPr>
          <p:cNvPr id="38" name="Fidget Pic"/>
          <p:cNvPicPr>
            <a:picLocks noChangeAspect="1"/>
          </p:cNvPicPr>
          <p:nvPr/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1" y="413480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Felicia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0" y="2946554"/>
            <a:ext cx="235028" cy="235028"/>
          </a:xfrm>
          <a:prstGeom prst="rect">
            <a:avLst/>
          </a:prstGeom>
        </p:spPr>
      </p:pic>
      <p:pic>
        <p:nvPicPr>
          <p:cNvPr id="20" name="Felicia Pic"/>
          <p:cNvPicPr>
            <a:picLocks noChangeAspect="1"/>
          </p:cNvPicPr>
          <p:nvPr/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54" y="27900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Bartholomew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4611" y="2717444"/>
            <a:ext cx="235029" cy="235028"/>
          </a:xfrm>
          <a:prstGeom prst="rect">
            <a:avLst/>
          </a:prstGeom>
        </p:spPr>
      </p:pic>
      <p:pic>
        <p:nvPicPr>
          <p:cNvPr id="14" name="Bartholomew Pic"/>
          <p:cNvPicPr>
            <a:picLocks noChangeAspect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4" y="279005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Sabotage 2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0" y="2211801"/>
            <a:ext cx="235028" cy="235028"/>
          </a:xfrm>
          <a:prstGeom prst="rect">
            <a:avLst/>
          </a:prstGeom>
        </p:spPr>
      </p:pic>
      <p:pic>
        <p:nvPicPr>
          <p:cNvPr id="66" name="Sabotage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23579" y="2212137"/>
            <a:ext cx="235029" cy="235028"/>
          </a:xfrm>
          <a:prstGeom prst="rect">
            <a:avLst/>
          </a:prstGeom>
        </p:spPr>
      </p:pic>
      <p:pic>
        <p:nvPicPr>
          <p:cNvPr id="43" name="Sabotage Pic"/>
          <p:cNvPicPr>
            <a:picLocks noChangeAspect="1"/>
          </p:cNvPicPr>
          <p:nvPr/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1" y="52857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Call for Help 2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0" y="1998423"/>
            <a:ext cx="235029" cy="235028"/>
          </a:xfrm>
          <a:prstGeom prst="rect">
            <a:avLst/>
          </a:prstGeom>
        </p:spPr>
      </p:pic>
      <p:pic>
        <p:nvPicPr>
          <p:cNvPr id="68" name="Call for Help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9065" y="2004680"/>
            <a:ext cx="235029" cy="235028"/>
          </a:xfrm>
          <a:prstGeom prst="rect">
            <a:avLst/>
          </a:prstGeom>
        </p:spPr>
      </p:pic>
      <p:pic>
        <p:nvPicPr>
          <p:cNvPr id="45" name="Call for Help Pic"/>
          <p:cNvPicPr>
            <a:picLocks noChangeAspect="1"/>
          </p:cNvPicPr>
          <p:nvPr/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0" y="139918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Makeshift Balloon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0" y="1769075"/>
            <a:ext cx="235028" cy="235028"/>
          </a:xfrm>
          <a:prstGeom prst="rect">
            <a:avLst/>
          </a:prstGeom>
        </p:spPr>
      </p:pic>
      <p:pic>
        <p:nvPicPr>
          <p:cNvPr id="46" name="Makeshift Balloon Pic"/>
          <p:cNvPicPr>
            <a:picLocks noChangeAspect="1"/>
          </p:cNvPicPr>
          <p:nvPr/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5" y="52857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Toby 2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0" y="1554655"/>
            <a:ext cx="235028" cy="235028"/>
          </a:xfrm>
          <a:prstGeom prst="rect">
            <a:avLst/>
          </a:prstGeom>
        </p:spPr>
      </p:pic>
      <p:pic>
        <p:nvPicPr>
          <p:cNvPr id="71" name="Toby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3830" y="1564633"/>
            <a:ext cx="235028" cy="235028"/>
          </a:xfrm>
          <a:prstGeom prst="rect">
            <a:avLst/>
          </a:prstGeom>
        </p:spPr>
      </p:pic>
      <p:pic>
        <p:nvPicPr>
          <p:cNvPr id="39" name="Toby Pic"/>
          <p:cNvPicPr>
            <a:picLocks noChangeAspect="1"/>
          </p:cNvPicPr>
          <p:nvPr/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44" y="6023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Queen's Guards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0" y="1332388"/>
            <a:ext cx="235028" cy="235028"/>
          </a:xfrm>
          <a:prstGeom prst="rect">
            <a:avLst/>
          </a:prstGeom>
        </p:spPr>
      </p:pic>
      <p:pic>
        <p:nvPicPr>
          <p:cNvPr id="40" name="Queen's Guards Pic"/>
          <p:cNvPicPr>
            <a:picLocks noChangeAspect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67" y="6023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Olivia 2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0" y="1122656"/>
            <a:ext cx="235028" cy="235028"/>
          </a:xfrm>
          <a:prstGeom prst="rect">
            <a:avLst/>
          </a:prstGeom>
        </p:spPr>
      </p:pic>
      <p:pic>
        <p:nvPicPr>
          <p:cNvPr id="74" name="Olivia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1" y="1122484"/>
            <a:ext cx="235029" cy="235028"/>
          </a:xfrm>
          <a:prstGeom prst="rect">
            <a:avLst/>
          </a:prstGeom>
        </p:spPr>
      </p:pic>
      <p:pic>
        <p:nvPicPr>
          <p:cNvPr id="19" name="Olivia Pic"/>
          <p:cNvPicPr>
            <a:picLocks noChangeAspect="1"/>
          </p:cNvPicPr>
          <p:nvPr/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45" y="1399185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Mrs Judson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1" y="900219"/>
            <a:ext cx="235028" cy="235028"/>
          </a:xfrm>
          <a:prstGeom prst="rect">
            <a:avLst/>
          </a:prstGeom>
        </p:spPr>
      </p:pic>
      <p:pic>
        <p:nvPicPr>
          <p:cNvPr id="22" name="Mrs Judson Pic"/>
          <p:cNvPicPr>
            <a:picLocks noChangeAspect="1"/>
          </p:cNvPicPr>
          <p:nvPr/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43" y="60235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The Mouse Queen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1" y="686841"/>
            <a:ext cx="235028" cy="235028"/>
          </a:xfrm>
          <a:prstGeom prst="rect">
            <a:avLst/>
          </a:prstGeom>
        </p:spPr>
      </p:pic>
      <p:pic>
        <p:nvPicPr>
          <p:cNvPr id="41" name="The Mouse Queen Pic"/>
          <p:cNvPicPr>
            <a:picLocks noChangeAspect="1"/>
          </p:cNvPicPr>
          <p:nvPr/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14" y="139918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Flaversham 2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8861" y="438777"/>
            <a:ext cx="235028" cy="235028"/>
          </a:xfrm>
          <a:prstGeom prst="rect">
            <a:avLst/>
          </a:prstGeom>
        </p:spPr>
      </p:pic>
      <p:pic>
        <p:nvPicPr>
          <p:cNvPr id="79" name="Flaversham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9065" y="438441"/>
            <a:ext cx="235028" cy="235028"/>
          </a:xfrm>
          <a:prstGeom prst="rect">
            <a:avLst/>
          </a:prstGeom>
        </p:spPr>
      </p:pic>
      <p:pic>
        <p:nvPicPr>
          <p:cNvPr id="16" name="Flaversham Pic"/>
          <p:cNvPicPr>
            <a:picLocks noChangeAspect="1"/>
          </p:cNvPicPr>
          <p:nvPr/>
        </p:nvPicPr>
        <p:blipFill>
          <a:blip r:embed="rId1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21" y="140042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Dawson 2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9065" y="226493"/>
            <a:ext cx="235028" cy="235029"/>
          </a:xfrm>
          <a:prstGeom prst="rect">
            <a:avLst/>
          </a:prstGeom>
        </p:spPr>
      </p:pic>
      <p:pic>
        <p:nvPicPr>
          <p:cNvPr id="81" name="Dawson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9065" y="226494"/>
            <a:ext cx="235028" cy="235029"/>
          </a:xfrm>
          <a:prstGeom prst="rect">
            <a:avLst/>
          </a:prstGeom>
        </p:spPr>
      </p:pic>
      <p:pic>
        <p:nvPicPr>
          <p:cNvPr id="47" name="Dawson Pic"/>
          <p:cNvPicPr>
            <a:picLocks noChangeAspect="1"/>
          </p:cNvPicPr>
          <p:nvPr/>
        </p:nvPicPr>
        <p:blipFill>
          <a:blip r:embed="rId1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25" y="56730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Basil 2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7041" y="-5375"/>
            <a:ext cx="235028" cy="235029"/>
          </a:xfrm>
          <a:prstGeom prst="rect">
            <a:avLst/>
          </a:prstGeom>
        </p:spPr>
      </p:pic>
      <p:pic>
        <p:nvPicPr>
          <p:cNvPr id="83" name="Basil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719065" y="-6346"/>
            <a:ext cx="235028" cy="235029"/>
          </a:xfrm>
          <a:prstGeom prst="rect">
            <a:avLst/>
          </a:prstGeom>
        </p:spPr>
      </p:pic>
      <p:pic>
        <p:nvPicPr>
          <p:cNvPr id="23" name="Basil Pic"/>
          <p:cNvPicPr>
            <a:picLocks noChangeAspect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9" y="57908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ort-Neg 5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701009" y="-694673"/>
            <a:ext cx="235028" cy="235028"/>
          </a:xfrm>
          <a:prstGeom prst="rect">
            <a:avLst/>
          </a:prstGeom>
        </p:spPr>
      </p:pic>
      <p:pic>
        <p:nvPicPr>
          <p:cNvPr id="94" name="Port-Neg 4">
            <a:hlinkClick r:id="" action="ppaction://media"/>
          </p:cNvPr>
          <p:cNvPicPr>
            <a:picLocks noChangeAspect="1"/>
          </p:cNvPicPr>
          <p:nvPr>
            <a:audioFile r:link="rId96"/>
            <p:extLst>
              <p:ext uri="{DAA4B4D4-6D71-4841-9C94-3DE7FCFB9230}">
                <p14:media xmlns:p14="http://schemas.microsoft.com/office/powerpoint/2010/main" r:embed="rId9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701009" y="-696867"/>
            <a:ext cx="235028" cy="235028"/>
          </a:xfrm>
          <a:prstGeom prst="rect">
            <a:avLst/>
          </a:prstGeom>
        </p:spPr>
      </p:pic>
      <p:pic>
        <p:nvPicPr>
          <p:cNvPr id="93" name="Port-Neg 3">
            <a:hlinkClick r:id="" action="ppaction://media"/>
          </p:cNvPr>
          <p:cNvPicPr>
            <a:picLocks noChangeAspect="1"/>
          </p:cNvPicPr>
          <p:nvPr>
            <a:audioFile r:link="rId98"/>
            <p:extLst>
              <p:ext uri="{DAA4B4D4-6D71-4841-9C94-3DE7FCFB9230}">
                <p14:media xmlns:p14="http://schemas.microsoft.com/office/powerpoint/2010/main" r:embed="rId9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701009" y="-699065"/>
            <a:ext cx="235028" cy="235028"/>
          </a:xfrm>
          <a:prstGeom prst="rect">
            <a:avLst/>
          </a:prstGeom>
        </p:spPr>
      </p:pic>
      <p:pic>
        <p:nvPicPr>
          <p:cNvPr id="92" name="Port-Neg 2">
            <a:hlinkClick r:id="" action="ppaction://media"/>
          </p:cNvPr>
          <p:cNvPicPr>
            <a:picLocks noChangeAspect="1"/>
          </p:cNvPicPr>
          <p:nvPr>
            <a:audioFile r:link="rId100"/>
            <p:extLst>
              <p:ext uri="{DAA4B4D4-6D71-4841-9C94-3DE7FCFB9230}">
                <p14:media xmlns:p14="http://schemas.microsoft.com/office/powerpoint/2010/main" r:embed="rId9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701009" y="-699065"/>
            <a:ext cx="235028" cy="235028"/>
          </a:xfrm>
          <a:prstGeom prst="rect">
            <a:avLst/>
          </a:prstGeom>
        </p:spPr>
      </p:pic>
      <p:pic>
        <p:nvPicPr>
          <p:cNvPr id="91" name="Port-Neg 1">
            <a:hlinkClick r:id="" action="ppaction://media"/>
          </p:cNvPr>
          <p:cNvPicPr>
            <a:picLocks noChangeAspect="1"/>
          </p:cNvPicPr>
          <p:nvPr>
            <a:audioFile r:link="rId102"/>
            <p:extLst>
              <p:ext uri="{DAA4B4D4-6D71-4841-9C94-3DE7FCFB9230}">
                <p14:media xmlns:p14="http://schemas.microsoft.com/office/powerpoint/2010/main" r:embed="rId10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701009" y="-699065"/>
            <a:ext cx="235028" cy="235028"/>
          </a:xfrm>
          <a:prstGeom prst="rect">
            <a:avLst/>
          </a:prstGeom>
        </p:spPr>
      </p:pic>
      <p:pic>
        <p:nvPicPr>
          <p:cNvPr id="100" name="Port-Pos 5">
            <a:hlinkClick r:id="" action="ppaction://media"/>
          </p:cNvPr>
          <p:cNvPicPr>
            <a:picLocks noChangeAspect="1"/>
          </p:cNvPicPr>
          <p:nvPr>
            <a:audioFile r:link="rId104"/>
            <p:extLst>
              <p:ext uri="{DAA4B4D4-6D71-4841-9C94-3DE7FCFB9230}">
                <p14:media xmlns:p14="http://schemas.microsoft.com/office/powerpoint/2010/main" r:embed="rId10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466270" y="-692479"/>
            <a:ext cx="235028" cy="235028"/>
          </a:xfrm>
          <a:prstGeom prst="rect">
            <a:avLst/>
          </a:prstGeom>
        </p:spPr>
      </p:pic>
      <p:pic>
        <p:nvPicPr>
          <p:cNvPr id="99" name="Port-Pos 4">
            <a:hlinkClick r:id="" action="ppaction://media"/>
          </p:cNvPr>
          <p:cNvPicPr>
            <a:picLocks noChangeAspect="1"/>
          </p:cNvPicPr>
          <p:nvPr>
            <a:audioFile r:link="rId106"/>
            <p:extLst>
              <p:ext uri="{DAA4B4D4-6D71-4841-9C94-3DE7FCFB9230}">
                <p14:media xmlns:p14="http://schemas.microsoft.com/office/powerpoint/2010/main" r:embed="rId10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465981" y="-692479"/>
            <a:ext cx="235028" cy="235028"/>
          </a:xfrm>
          <a:prstGeom prst="rect">
            <a:avLst/>
          </a:prstGeom>
        </p:spPr>
      </p:pic>
      <p:pic>
        <p:nvPicPr>
          <p:cNvPr id="98" name="Port-Pos 3">
            <a:hlinkClick r:id="" action="ppaction://media"/>
          </p:cNvPr>
          <p:cNvPicPr>
            <a:picLocks noChangeAspect="1"/>
          </p:cNvPicPr>
          <p:nvPr>
            <a:audioFile r:link="rId108"/>
            <p:extLst>
              <p:ext uri="{DAA4B4D4-6D71-4841-9C94-3DE7FCFB9230}">
                <p14:media xmlns:p14="http://schemas.microsoft.com/office/powerpoint/2010/main" r:embed="rId107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465981" y="-691692"/>
            <a:ext cx="235028" cy="235028"/>
          </a:xfrm>
          <a:prstGeom prst="rect">
            <a:avLst/>
          </a:prstGeom>
        </p:spPr>
      </p:pic>
      <p:pic>
        <p:nvPicPr>
          <p:cNvPr id="97" name="Port-Pos 2">
            <a:hlinkClick r:id="" action="ppaction://media"/>
          </p:cNvPr>
          <p:cNvPicPr>
            <a:picLocks noChangeAspect="1"/>
          </p:cNvPicPr>
          <p:nvPr>
            <a:audioFile r:link="rId110"/>
            <p:extLst>
              <p:ext uri="{DAA4B4D4-6D71-4841-9C94-3DE7FCFB9230}">
                <p14:media xmlns:p14="http://schemas.microsoft.com/office/powerpoint/2010/main" r:embed="rId109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466270" y="-690695"/>
            <a:ext cx="235028" cy="235028"/>
          </a:xfrm>
          <a:prstGeom prst="rect">
            <a:avLst/>
          </a:prstGeom>
        </p:spPr>
      </p:pic>
      <p:pic>
        <p:nvPicPr>
          <p:cNvPr id="96" name="Port-Pos 1">
            <a:hlinkClick r:id="" action="ppaction://media"/>
          </p:cNvPr>
          <p:cNvPicPr>
            <a:picLocks noChangeAspect="1"/>
          </p:cNvPicPr>
          <p:nvPr>
            <a:audioFile r:link="rId112"/>
            <p:extLst>
              <p:ext uri="{DAA4B4D4-6D71-4841-9C94-3DE7FCFB9230}">
                <p14:media xmlns:p14="http://schemas.microsoft.com/office/powerpoint/2010/main" r:embed="rId111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465692" y="-699931"/>
            <a:ext cx="235028" cy="235028"/>
          </a:xfrm>
          <a:prstGeom prst="rect">
            <a:avLst/>
          </a:prstGeom>
        </p:spPr>
      </p:pic>
      <p:pic>
        <p:nvPicPr>
          <p:cNvPr id="2" name="Port-Win">
            <a:hlinkClick r:id="" action="ppaction://media"/>
          </p:cNvPr>
          <p:cNvPicPr>
            <a:picLocks noChangeAspect="1"/>
          </p:cNvPicPr>
          <p:nvPr>
            <a:audioFile r:link="rId114"/>
            <p:extLst>
              <p:ext uri="{DAA4B4D4-6D71-4841-9C94-3DE7FCFB9230}">
                <p14:media xmlns:p14="http://schemas.microsoft.com/office/powerpoint/2010/main" r:embed="rId113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235027" y="-694671"/>
            <a:ext cx="235028" cy="235028"/>
          </a:xfrm>
          <a:prstGeom prst="rect">
            <a:avLst/>
          </a:prstGeom>
        </p:spPr>
      </p:pic>
      <p:pic>
        <p:nvPicPr>
          <p:cNvPr id="84" name="Port-Board">
            <a:hlinkClick r:id="" action="ppaction://media"/>
          </p:cNvPr>
          <p:cNvPicPr>
            <a:picLocks noChangeAspect="1"/>
          </p:cNvPicPr>
          <p:nvPr>
            <a:audioFile r:link="rId116"/>
            <p:extLst>
              <p:ext uri="{DAA4B4D4-6D71-4841-9C94-3DE7FCFB9230}">
                <p14:media xmlns:p14="http://schemas.microsoft.com/office/powerpoint/2010/main" r:embed="rId115"/>
              </p:ext>
            </p:extLst>
          </p:nvPr>
        </p:nvPicPr>
        <p:blipFill>
          <a:blip r:embed="rId121"/>
          <a:stretch>
            <a:fillRect/>
          </a:stretch>
        </p:blipFill>
        <p:spPr>
          <a:xfrm>
            <a:off x="-1" y="-694671"/>
            <a:ext cx="235028" cy="2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18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92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542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209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38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925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26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523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16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64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209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795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94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093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1807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201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3056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256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115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425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548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261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681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415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80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619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107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258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410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310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6739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334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397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2" dur="20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378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360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4" dur="182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35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63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7" dur="58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4" dur="5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2" dur="8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6504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7" dur="31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4" dur="352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2" dur="4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3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3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3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3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3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3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3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3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3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3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3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3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3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3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3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3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3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3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3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3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3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3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3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3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7" dur="235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4" dur="3657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1" dur="8228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8" dur="4675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5" dur="3108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3" dur="3422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0" dur="4545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7" dur="1854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4" dur="3996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1" dur="7732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4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4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4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4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4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4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4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4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4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4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0" dur="5877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9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0</Words>
  <Application>Microsoft Office PowerPoint</Application>
  <PresentationFormat>Widescreen</PresentationFormat>
  <Paragraphs>0</Paragraphs>
  <Slides>1</Slides>
  <Notes>0</Notes>
  <HiddenSlides>0</HiddenSlides>
  <MMClips>58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Showdown</dc:creator>
  <cp:lastModifiedBy>Showdown</cp:lastModifiedBy>
  <cp:revision>69</cp:revision>
  <dcterms:created xsi:type="dcterms:W3CDTF">2021-01-19T20:48:40Z</dcterms:created>
  <dcterms:modified xsi:type="dcterms:W3CDTF">2022-03-22T17:45:35Z</dcterms:modified>
</cp:coreProperties>
</file>